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«Дорожные ловушки»</a:t>
            </a:r>
            <a:endParaRPr lang="ru-RU" sz="4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0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«Ловушки» закрытого обзора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ownloads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73035"/>
            <a:ext cx="6372225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4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«Ловушки» у светофора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ользователь\Downloads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76875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8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«Ловушки» на пешеходном переходе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ownloads\image010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24100"/>
            <a:ext cx="5616624" cy="283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29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«Ловушки» отвлечения внимания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ownloads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655272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1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«Ловушки пониженного внимания»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ownloads\1_html_m14da4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12068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7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«Ловушки середины дороги»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ownloads\80230_html_m19e72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7200800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70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«Ловушки при движении вдоль проезжей части»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ownloads\ПДД\image054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772816"/>
            <a:ext cx="6629400" cy="436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0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96</TotalTime>
  <Words>43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«Дорожные ловушки»</vt:lpstr>
      <vt:lpstr>«Ловушки» закрытого обзора</vt:lpstr>
      <vt:lpstr>«Ловушки» у светофора</vt:lpstr>
      <vt:lpstr>«Ловушки» на пешеходном переходе</vt:lpstr>
      <vt:lpstr>«Ловушки» отвлечения внимания</vt:lpstr>
      <vt:lpstr>«Ловушки пониженного внимания»</vt:lpstr>
      <vt:lpstr>«Ловушки середины дороги»</vt:lpstr>
      <vt:lpstr>«Ловушки при движении вдоль проезжей части»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«Дорожные ловушки»</dc:title>
  <dc:creator>Учитель</dc:creator>
  <cp:lastModifiedBy>Никитенко</cp:lastModifiedBy>
  <cp:revision>10</cp:revision>
  <dcterms:created xsi:type="dcterms:W3CDTF">2015-12-09T06:06:22Z</dcterms:created>
  <dcterms:modified xsi:type="dcterms:W3CDTF">2017-02-14T06:12:29Z</dcterms:modified>
</cp:coreProperties>
</file>