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59" r:id="rId4"/>
    <p:sldId id="261" r:id="rId5"/>
    <p:sldId id="260" r:id="rId6"/>
    <p:sldId id="264" r:id="rId7"/>
    <p:sldId id="265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A00"/>
    <a:srgbClr val="006600"/>
    <a:srgbClr val="339933"/>
    <a:srgbClr val="00990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5ED1A19-BC05-4E6E-A8F9-37F5E9C4D536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A6BF437-F992-40D6-8183-D0DF176DE6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D1A19-BC05-4E6E-A8F9-37F5E9C4D536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F437-F992-40D6-8183-D0DF176DE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D1A19-BC05-4E6E-A8F9-37F5E9C4D536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F437-F992-40D6-8183-D0DF176DE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D1A19-BC05-4E6E-A8F9-37F5E9C4D536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F437-F992-40D6-8183-D0DF176DE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D1A19-BC05-4E6E-A8F9-37F5E9C4D536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F437-F992-40D6-8183-D0DF176DE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D1A19-BC05-4E6E-A8F9-37F5E9C4D536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F437-F992-40D6-8183-D0DF176DE6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D1A19-BC05-4E6E-A8F9-37F5E9C4D536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F437-F992-40D6-8183-D0DF176DE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D1A19-BC05-4E6E-A8F9-37F5E9C4D536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F437-F992-40D6-8183-D0DF176DE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D1A19-BC05-4E6E-A8F9-37F5E9C4D536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F437-F992-40D6-8183-D0DF176DE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D1A19-BC05-4E6E-A8F9-37F5E9C4D536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F437-F992-40D6-8183-D0DF176DE6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D1A19-BC05-4E6E-A8F9-37F5E9C4D536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F437-F992-40D6-8183-D0DF176DE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5ED1A19-BC05-4E6E-A8F9-37F5E9C4D536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A6BF437-F992-40D6-8183-D0DF176DE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6.png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7" Type="http://schemas.openxmlformats.org/officeDocument/2006/relationships/image" Target="../media/image2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894"/>
            <a:ext cx="9144000" cy="688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619672" y="1484784"/>
            <a:ext cx="54006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Экологический центр в подготовительной группе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19672" y="3933057"/>
            <a:ext cx="568863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воспитатель: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Блохина Лилия Михайловна </a:t>
            </a:r>
          </a:p>
          <a:p>
            <a:pPr algn="ctr"/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15306" y="6550223"/>
            <a:ext cx="9286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14.02.17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 descr="C:\Users\пользователь\AppData\Local\Microsoft\Windows\Temporary Internet Files\Content.IE5\4S1E00HJ\MC90043821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214290"/>
            <a:ext cx="1285884" cy="971696"/>
          </a:xfrm>
          <a:prstGeom prst="rect">
            <a:avLst/>
          </a:prstGeom>
          <a:noFill/>
        </p:spPr>
      </p:pic>
      <p:pic>
        <p:nvPicPr>
          <p:cNvPr id="6" name="Picture 5" descr="C:\Users\пользователь\AppData\Local\Microsoft\Windows\Temporary Internet Files\Content.IE5\HRJMXQKB\MC90043766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5373216"/>
            <a:ext cx="1274620" cy="131603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691680" y="764704"/>
            <a:ext cx="52565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создания уголка природы – способствовать развитию ребёнка в целом, формированию его как личности, формирование начал экологической культуры, становление осознанно-правильного отношения к природе во всем ее многообразии, к людям, охраняющим ее.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12966" y="2852936"/>
            <a:ext cx="515882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Научить детей экологически целесообразному образу жизни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Продолжать работу по углублению и обобщению знаний о животном и растительном мире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Учить ответственно относится к природе, понимать её законы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Продолжать формировать умения самостоятельно работать в уголке природы.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1" name="Рисунок 10" descr="0_8d299_f2af728b_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24128" y="0"/>
            <a:ext cx="2037106" cy="2952328"/>
          </a:xfrm>
          <a:prstGeom prst="rect">
            <a:avLst/>
          </a:prstGeom>
        </p:spPr>
      </p:pic>
      <p:pic>
        <p:nvPicPr>
          <p:cNvPr id="12" name="Рисунок 11" descr="0_7a069_19b863d7_L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28184" y="5733256"/>
            <a:ext cx="944656" cy="838001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894"/>
            <a:ext cx="9144000" cy="688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42844" y="214290"/>
            <a:ext cx="678661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/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природы – это одна из игровых и учебных зон групповой комнаты.</a:t>
            </a:r>
            <a:endParaRPr lang="ru-RU" sz="2400" b="1" dirty="0">
              <a:ln/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214422"/>
            <a:ext cx="70009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 каждой группы детского сада есть свой центр природы. Подбор и размещение объектов в уголок природы проводят в соответствии с возрастом, руководствуясь Программой воспитания в детском саду и Санитарными Правилами и Нормами. 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пользователь\AppData\Local\Microsoft\Windows\Temporary Internet Files\Content.IE5\4S1E00HJ\MC90043765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5013176"/>
            <a:ext cx="1440160" cy="1604125"/>
          </a:xfrm>
          <a:prstGeom prst="rect">
            <a:avLst/>
          </a:prstGeom>
          <a:noFill/>
        </p:spPr>
      </p:pic>
      <p:pic>
        <p:nvPicPr>
          <p:cNvPr id="2050" name="Picture 2" descr="C:\Users\пользователь\Desktop\Зона экологического воспитания\DSC046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636912"/>
            <a:ext cx="3528392" cy="2268252"/>
          </a:xfrm>
          <a:prstGeom prst="rect">
            <a:avLst/>
          </a:prstGeom>
          <a:noFill/>
          <a:ln w="57150">
            <a:solidFill>
              <a:srgbClr val="FFFF00"/>
            </a:solidFill>
          </a:ln>
          <a:scene3d>
            <a:camera prst="perspectiveContrastingRightFacing"/>
            <a:lightRig rig="threePt" dir="t"/>
          </a:scene3d>
        </p:spPr>
      </p:pic>
      <p:pic>
        <p:nvPicPr>
          <p:cNvPr id="2051" name="Picture 3" descr="C:\Users\пользователь\Desktop\Зона экологического воспитания\DSC047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2564904"/>
            <a:ext cx="3040560" cy="2280420"/>
          </a:xfrm>
          <a:prstGeom prst="rect">
            <a:avLst/>
          </a:prstGeom>
          <a:noFill/>
          <a:ln w="57150">
            <a:solidFill>
              <a:srgbClr val="00B0F0"/>
            </a:solidFill>
          </a:ln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42844" y="214290"/>
            <a:ext cx="650085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Главная </a:t>
            </a:r>
            <a:r>
              <a:rPr lang="ru-RU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особенность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преимущество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центра природы – непосредственная близость к детям. Это позволяет воспитателю на протяжении всего учебного года использовать его для проведения различных эколого-педагогических мероприятий и организации разной деятельности с дошкольниками.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1" name="Picture 5" descr="C:\Users\пользователь\AppData\Local\Microsoft\Windows\Temporary Internet Files\Content.IE5\HRJMXQKB\MC90043766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2675" y="1742165"/>
            <a:ext cx="1122054" cy="1158511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18" y="1742165"/>
            <a:ext cx="3540518" cy="2655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273" y="3069859"/>
            <a:ext cx="2533232" cy="33776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42844" y="142852"/>
            <a:ext cx="621510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Значение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экологического центра в детском саду - одно из необходимых условий наглядного и действенного ознакомления дошкольников с природой. Детские наблюдения на занятиях кратковременны. В уголке природы дошкольники могут в течение всего дня подходить  растениям, рассматривать их. У детей расширяются конкретные знания о природе. У детей формируются трудовые навыки и такие ценные качества, как трудолюбие, бережное отношение к живому.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пользователь\AppData\Local\Microsoft\Windows\Temporary Internet Files\Content.IE5\HRJMXQKB\MC900438072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37112"/>
            <a:ext cx="2420888" cy="2420888"/>
          </a:xfrm>
          <a:prstGeom prst="rect">
            <a:avLst/>
          </a:prstGeom>
          <a:noFill/>
        </p:spPr>
      </p:pic>
      <p:pic>
        <p:nvPicPr>
          <p:cNvPr id="7" name="Рисунок 6" descr="0_7a01e_290b3b57_L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17938" y="2420888"/>
            <a:ext cx="1122324" cy="152742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924408"/>
            <a:ext cx="2240506" cy="298734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924408"/>
            <a:ext cx="2211710" cy="294894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142844" y="0"/>
            <a:ext cx="635798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каждой группе необходимо иметь:</a:t>
            </a:r>
          </a:p>
          <a:p>
            <a:endParaRPr lang="ru-RU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Муляжи овощей и фруктов.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Наборы картинок с изображением животных, птиц, насекомых.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Альбомы «Времена года»; книжки с иллюстрациями, на которых изображены животные; картины известных художников.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Рисунки детей о природе и поделки из природного материала.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Материал для труда. 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Оборудование для экспериментов. 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риродный и бросовый материал. Для детей подготовительной группы будет интересна работа с лупой, микроскопом, весами.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Дидактические игры природного содержания «Кто что ест?», «Чей домик?», «Чей малыш?» и др.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 descr="C:\Users\пользователь\AppData\Local\Microsoft\Windows\Temporary Internet Files\Content.IE5\LK7AOV5C\MC900437636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4786322"/>
            <a:ext cx="1928826" cy="1928826"/>
          </a:xfrm>
          <a:prstGeom prst="rect">
            <a:avLst/>
          </a:prstGeom>
          <a:noFill/>
        </p:spPr>
      </p:pic>
      <p:pic>
        <p:nvPicPr>
          <p:cNvPr id="9220" name="Picture 4" descr="C:\Users\пользователь\AppData\Local\Microsoft\Windows\Temporary Internet Files\Content.IE5\HRJMXQKB\MC90043758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4857760"/>
            <a:ext cx="1822450" cy="1355725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894"/>
          </a:xfrm>
          <a:prstGeom prst="snip2Diag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6" name="Picture 6" descr="C:\Users\пользователь\AppData\Local\Microsoft\Windows\Temporary Internet Files\Content.IE5\HRJMXQKB\MC90043755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044368">
            <a:off x="350009" y="920989"/>
            <a:ext cx="2078210" cy="1581822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426392"/>
            <a:ext cx="2843808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3677" y="507401"/>
            <a:ext cx="2627784" cy="1970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212976"/>
            <a:ext cx="2915187" cy="2186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831697"/>
            <a:ext cx="2211710" cy="2948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331640" y="2034405"/>
            <a:ext cx="54006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1357298"/>
            <a:ext cx="4429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pic>
        <p:nvPicPr>
          <p:cNvPr id="5" name="Рисунок 4" descr="0_7a04a_4bfe1b65_L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3212976"/>
            <a:ext cx="1675654" cy="2391544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279</TotalTime>
  <Words>345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Остин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Гран</dc:creator>
  <cp:lastModifiedBy>Блохин</cp:lastModifiedBy>
  <cp:revision>35</cp:revision>
  <dcterms:created xsi:type="dcterms:W3CDTF">2014-10-27T15:28:19Z</dcterms:created>
  <dcterms:modified xsi:type="dcterms:W3CDTF">2017-02-14T16:05:53Z</dcterms:modified>
</cp:coreProperties>
</file>