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6" r:id="rId1"/>
  </p:sldMasterIdLst>
  <p:notesMasterIdLst>
    <p:notesMasterId r:id="rId11"/>
  </p:notesMasterIdLst>
  <p:sldIdLst>
    <p:sldId id="256" r:id="rId2"/>
    <p:sldId id="260" r:id="rId3"/>
    <p:sldId id="271" r:id="rId4"/>
    <p:sldId id="266" r:id="rId5"/>
    <p:sldId id="267" r:id="rId6"/>
    <p:sldId id="268" r:id="rId7"/>
    <p:sldId id="259" r:id="rId8"/>
    <p:sldId id="269" r:id="rId9"/>
    <p:sldId id="272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0AC7919-99D6-4C0F-AF4B-B65F08B9A28F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5092796-2F7D-4F1F-9808-F3D3AEF06D8D}">
      <dgm:prSet phldrT="[Текст]"/>
      <dgm:spPr/>
      <dgm:t>
        <a:bodyPr/>
        <a:lstStyle/>
        <a:p>
          <a:r>
            <a:rPr lang="ru-RU" dirty="0" smtClean="0"/>
            <a:t>Температура плавления постоянна</a:t>
          </a:r>
          <a:endParaRPr lang="ru-RU" dirty="0"/>
        </a:p>
      </dgm:t>
    </dgm:pt>
    <dgm:pt modelId="{D91C7D8D-7DAE-4146-AB4F-1A47B7FBDB99}" type="parTrans" cxnId="{0398D628-D929-4615-A34A-146C478AF70C}">
      <dgm:prSet/>
      <dgm:spPr/>
      <dgm:t>
        <a:bodyPr/>
        <a:lstStyle/>
        <a:p>
          <a:endParaRPr lang="ru-RU"/>
        </a:p>
      </dgm:t>
    </dgm:pt>
    <dgm:pt modelId="{4E45E71B-43E4-4BDC-8A3E-6D927E1A3066}" type="sibTrans" cxnId="{0398D628-D929-4615-A34A-146C478AF70C}">
      <dgm:prSet/>
      <dgm:spPr/>
      <dgm:t>
        <a:bodyPr/>
        <a:lstStyle/>
        <a:p>
          <a:endParaRPr lang="ru-RU"/>
        </a:p>
      </dgm:t>
    </dgm:pt>
    <dgm:pt modelId="{49DBB4E0-741A-454F-A869-C08E59365F12}">
      <dgm:prSet phldrT="[Текст]"/>
      <dgm:spPr/>
      <dgm:t>
        <a:bodyPr/>
        <a:lstStyle/>
        <a:p>
          <a:r>
            <a:rPr lang="ru-RU" dirty="0" smtClean="0"/>
            <a:t>Имеют кристаллическую решетку</a:t>
          </a:r>
          <a:endParaRPr lang="ru-RU" dirty="0"/>
        </a:p>
      </dgm:t>
    </dgm:pt>
    <dgm:pt modelId="{6C95BE19-9425-4D93-854E-2FADA2CFDE5A}" type="parTrans" cxnId="{A55C43F3-D3C7-4FB2-B970-9E3E8CB180B8}">
      <dgm:prSet/>
      <dgm:spPr/>
      <dgm:t>
        <a:bodyPr/>
        <a:lstStyle/>
        <a:p>
          <a:endParaRPr lang="ru-RU"/>
        </a:p>
      </dgm:t>
    </dgm:pt>
    <dgm:pt modelId="{18FE0823-C95F-4420-9480-18C9B063D72A}" type="sibTrans" cxnId="{A55C43F3-D3C7-4FB2-B970-9E3E8CB180B8}">
      <dgm:prSet/>
      <dgm:spPr/>
      <dgm:t>
        <a:bodyPr/>
        <a:lstStyle/>
        <a:p>
          <a:endParaRPr lang="ru-RU"/>
        </a:p>
      </dgm:t>
    </dgm:pt>
    <dgm:pt modelId="{45ED6F8A-35AC-4BF8-BA31-4DE3FEC2BFBE}">
      <dgm:prSet phldrT="[Текст]"/>
      <dgm:spPr/>
      <dgm:t>
        <a:bodyPr/>
        <a:lstStyle/>
        <a:p>
          <a:r>
            <a:rPr lang="ru-RU" dirty="0" smtClean="0"/>
            <a:t>Каждое вещество имеет свою температуру плавления.</a:t>
          </a:r>
          <a:endParaRPr lang="ru-RU" dirty="0"/>
        </a:p>
      </dgm:t>
    </dgm:pt>
    <dgm:pt modelId="{5381A7D7-3E64-4534-8C94-675E744DE190}" type="parTrans" cxnId="{1055F1B8-AF90-434F-8D6D-2CDDE088EF7F}">
      <dgm:prSet/>
      <dgm:spPr/>
      <dgm:t>
        <a:bodyPr/>
        <a:lstStyle/>
        <a:p>
          <a:endParaRPr lang="ru-RU"/>
        </a:p>
      </dgm:t>
    </dgm:pt>
    <dgm:pt modelId="{8DE1F8BB-C944-4407-8A7E-C2498D0397DB}" type="sibTrans" cxnId="{1055F1B8-AF90-434F-8D6D-2CDDE088EF7F}">
      <dgm:prSet/>
      <dgm:spPr/>
      <dgm:t>
        <a:bodyPr/>
        <a:lstStyle/>
        <a:p>
          <a:endParaRPr lang="ru-RU"/>
        </a:p>
      </dgm:t>
    </dgm:pt>
    <dgm:pt modelId="{42E01159-9DB9-42DD-B0D6-9D7B090E426B}">
      <dgm:prSet phldrT="[Текст]"/>
      <dgm:spPr/>
      <dgm:t>
        <a:bodyPr/>
        <a:lstStyle/>
        <a:p>
          <a:r>
            <a:rPr lang="ru-RU" dirty="0" err="1" smtClean="0"/>
            <a:t>Анизотропны</a:t>
          </a:r>
          <a:r>
            <a:rPr lang="ru-RU" dirty="0" smtClean="0"/>
            <a:t> (механическая прочность, оптические, электрические, тепловые свойства)</a:t>
          </a:r>
          <a:endParaRPr lang="ru-RU" dirty="0"/>
        </a:p>
      </dgm:t>
    </dgm:pt>
    <dgm:pt modelId="{66DBA33E-5713-4EBF-B303-263EE71DDAAD}" type="parTrans" cxnId="{2513E875-3F39-4472-9875-D800F5D2A516}">
      <dgm:prSet/>
      <dgm:spPr/>
      <dgm:t>
        <a:bodyPr/>
        <a:lstStyle/>
        <a:p>
          <a:endParaRPr lang="ru-RU"/>
        </a:p>
      </dgm:t>
    </dgm:pt>
    <dgm:pt modelId="{71D2256A-D035-4C64-B902-6608D4E6317B}" type="sibTrans" cxnId="{2513E875-3F39-4472-9875-D800F5D2A516}">
      <dgm:prSet/>
      <dgm:spPr/>
      <dgm:t>
        <a:bodyPr/>
        <a:lstStyle/>
        <a:p>
          <a:endParaRPr lang="ru-RU"/>
        </a:p>
      </dgm:t>
    </dgm:pt>
    <dgm:pt modelId="{4C3DCD9E-DD35-4685-A2B9-98AB701E160E}" type="pres">
      <dgm:prSet presAssocID="{C0AC7919-99D6-4C0F-AF4B-B65F08B9A28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294972F-446A-463F-86F4-69B72FEC7044}" type="pres">
      <dgm:prSet presAssocID="{45092796-2F7D-4F1F-9808-F3D3AEF06D8D}" presName="linNode" presStyleCnt="0"/>
      <dgm:spPr/>
    </dgm:pt>
    <dgm:pt modelId="{88B90689-5A6C-4C69-A3B6-2BAA8D284D25}" type="pres">
      <dgm:prSet presAssocID="{45092796-2F7D-4F1F-9808-F3D3AEF06D8D}" presName="parentText" presStyleLbl="node1" presStyleIdx="0" presStyleCnt="4" custLinFactNeighborX="66120" custLinFactNeighborY="1154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37F69E-43DE-415E-AEAD-2024FDE30D60}" type="pres">
      <dgm:prSet presAssocID="{4E45E71B-43E4-4BDC-8A3E-6D927E1A3066}" presName="sp" presStyleCnt="0"/>
      <dgm:spPr/>
    </dgm:pt>
    <dgm:pt modelId="{16DFB8E2-97A2-4461-965D-215D866BC666}" type="pres">
      <dgm:prSet presAssocID="{49DBB4E0-741A-454F-A869-C08E59365F12}" presName="linNode" presStyleCnt="0"/>
      <dgm:spPr/>
    </dgm:pt>
    <dgm:pt modelId="{8E46EDC3-D0BC-4A25-ABDA-B1F60AC53A22}" type="pres">
      <dgm:prSet presAssocID="{49DBB4E0-741A-454F-A869-C08E59365F12}" presName="parentText" presStyleLbl="node1" presStyleIdx="1" presStyleCnt="4" custLinFactNeighborX="-85352" custLinFactNeighborY="-8757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4F3796-B2D6-40FE-8AA1-A923A784454B}" type="pres">
      <dgm:prSet presAssocID="{18FE0823-C95F-4420-9480-18C9B063D72A}" presName="sp" presStyleCnt="0"/>
      <dgm:spPr/>
    </dgm:pt>
    <dgm:pt modelId="{EF0C763B-BF8A-4816-A054-EBEF31B2B8A0}" type="pres">
      <dgm:prSet presAssocID="{45ED6F8A-35AC-4BF8-BA31-4DE3FEC2BFBE}" presName="linNode" presStyleCnt="0"/>
      <dgm:spPr/>
    </dgm:pt>
    <dgm:pt modelId="{013A1256-6AB3-4831-BA12-540626B44712}" type="pres">
      <dgm:prSet presAssocID="{45ED6F8A-35AC-4BF8-BA31-4DE3FEC2BFBE}" presName="parentText" presStyleLbl="node1" presStyleIdx="2" presStyleCnt="4" custLinFactNeighborX="84481" custLinFactNeighborY="1905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22D0E7-D4EA-42DE-B671-74EAF4F7884C}" type="pres">
      <dgm:prSet presAssocID="{8DE1F8BB-C944-4407-8A7E-C2498D0397DB}" presName="sp" presStyleCnt="0"/>
      <dgm:spPr/>
    </dgm:pt>
    <dgm:pt modelId="{3082F9F6-AB32-47F5-8040-C26452ACCE02}" type="pres">
      <dgm:prSet presAssocID="{42E01159-9DB9-42DD-B0D6-9D7B090E426B}" presName="linNode" presStyleCnt="0"/>
      <dgm:spPr/>
    </dgm:pt>
    <dgm:pt modelId="{D546F687-4769-4AAA-9E78-55D7BA666754}" type="pres">
      <dgm:prSet presAssocID="{42E01159-9DB9-42DD-B0D6-9D7B090E426B}" presName="parentText" presStyleLbl="node1" presStyleIdx="3" presStyleCnt="4" custLinFactNeighborX="-76172" custLinFactNeighborY="-6243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055F1B8-AF90-434F-8D6D-2CDDE088EF7F}" srcId="{C0AC7919-99D6-4C0F-AF4B-B65F08B9A28F}" destId="{45ED6F8A-35AC-4BF8-BA31-4DE3FEC2BFBE}" srcOrd="2" destOrd="0" parTransId="{5381A7D7-3E64-4534-8C94-675E744DE190}" sibTransId="{8DE1F8BB-C944-4407-8A7E-C2498D0397DB}"/>
    <dgm:cxn modelId="{6C59A255-152F-4BB0-9284-C97DE590A825}" type="presOf" srcId="{42E01159-9DB9-42DD-B0D6-9D7B090E426B}" destId="{D546F687-4769-4AAA-9E78-55D7BA666754}" srcOrd="0" destOrd="0" presId="urn:microsoft.com/office/officeart/2005/8/layout/vList5"/>
    <dgm:cxn modelId="{D22974D7-A026-457A-8674-C30C34CB7754}" type="presOf" srcId="{C0AC7919-99D6-4C0F-AF4B-B65F08B9A28F}" destId="{4C3DCD9E-DD35-4685-A2B9-98AB701E160E}" srcOrd="0" destOrd="0" presId="urn:microsoft.com/office/officeart/2005/8/layout/vList5"/>
    <dgm:cxn modelId="{0398D628-D929-4615-A34A-146C478AF70C}" srcId="{C0AC7919-99D6-4C0F-AF4B-B65F08B9A28F}" destId="{45092796-2F7D-4F1F-9808-F3D3AEF06D8D}" srcOrd="0" destOrd="0" parTransId="{D91C7D8D-7DAE-4146-AB4F-1A47B7FBDB99}" sibTransId="{4E45E71B-43E4-4BDC-8A3E-6D927E1A3066}"/>
    <dgm:cxn modelId="{27F58E91-CCCE-4304-A606-89009887FC20}" type="presOf" srcId="{49DBB4E0-741A-454F-A869-C08E59365F12}" destId="{8E46EDC3-D0BC-4A25-ABDA-B1F60AC53A22}" srcOrd="0" destOrd="0" presId="urn:microsoft.com/office/officeart/2005/8/layout/vList5"/>
    <dgm:cxn modelId="{29FA099C-2042-48D5-9DEA-9DF7349BE62B}" type="presOf" srcId="{45ED6F8A-35AC-4BF8-BA31-4DE3FEC2BFBE}" destId="{013A1256-6AB3-4831-BA12-540626B44712}" srcOrd="0" destOrd="0" presId="urn:microsoft.com/office/officeart/2005/8/layout/vList5"/>
    <dgm:cxn modelId="{83B89D1A-F875-42B9-88B8-A6685813657B}" type="presOf" srcId="{45092796-2F7D-4F1F-9808-F3D3AEF06D8D}" destId="{88B90689-5A6C-4C69-A3B6-2BAA8D284D25}" srcOrd="0" destOrd="0" presId="urn:microsoft.com/office/officeart/2005/8/layout/vList5"/>
    <dgm:cxn modelId="{2513E875-3F39-4472-9875-D800F5D2A516}" srcId="{C0AC7919-99D6-4C0F-AF4B-B65F08B9A28F}" destId="{42E01159-9DB9-42DD-B0D6-9D7B090E426B}" srcOrd="3" destOrd="0" parTransId="{66DBA33E-5713-4EBF-B303-263EE71DDAAD}" sibTransId="{71D2256A-D035-4C64-B902-6608D4E6317B}"/>
    <dgm:cxn modelId="{A55C43F3-D3C7-4FB2-B970-9E3E8CB180B8}" srcId="{C0AC7919-99D6-4C0F-AF4B-B65F08B9A28F}" destId="{49DBB4E0-741A-454F-A869-C08E59365F12}" srcOrd="1" destOrd="0" parTransId="{6C95BE19-9425-4D93-854E-2FADA2CFDE5A}" sibTransId="{18FE0823-C95F-4420-9480-18C9B063D72A}"/>
    <dgm:cxn modelId="{BD37D74F-72C5-4A8F-9487-E05ED23AFC3E}" type="presParOf" srcId="{4C3DCD9E-DD35-4685-A2B9-98AB701E160E}" destId="{C294972F-446A-463F-86F4-69B72FEC7044}" srcOrd="0" destOrd="0" presId="urn:microsoft.com/office/officeart/2005/8/layout/vList5"/>
    <dgm:cxn modelId="{DE8957F1-52E3-4829-B007-CF591C181E81}" type="presParOf" srcId="{C294972F-446A-463F-86F4-69B72FEC7044}" destId="{88B90689-5A6C-4C69-A3B6-2BAA8D284D25}" srcOrd="0" destOrd="0" presId="urn:microsoft.com/office/officeart/2005/8/layout/vList5"/>
    <dgm:cxn modelId="{489F1D21-AEF4-4F6F-8B55-2B8C47FCD432}" type="presParOf" srcId="{4C3DCD9E-DD35-4685-A2B9-98AB701E160E}" destId="{DB37F69E-43DE-415E-AEAD-2024FDE30D60}" srcOrd="1" destOrd="0" presId="urn:microsoft.com/office/officeart/2005/8/layout/vList5"/>
    <dgm:cxn modelId="{0A2EDAF4-B99E-4F5B-B85E-62DEA9695AD2}" type="presParOf" srcId="{4C3DCD9E-DD35-4685-A2B9-98AB701E160E}" destId="{16DFB8E2-97A2-4461-965D-215D866BC666}" srcOrd="2" destOrd="0" presId="urn:microsoft.com/office/officeart/2005/8/layout/vList5"/>
    <dgm:cxn modelId="{C5424A86-F20A-487B-A74A-5A2168E3BB44}" type="presParOf" srcId="{16DFB8E2-97A2-4461-965D-215D866BC666}" destId="{8E46EDC3-D0BC-4A25-ABDA-B1F60AC53A22}" srcOrd="0" destOrd="0" presId="urn:microsoft.com/office/officeart/2005/8/layout/vList5"/>
    <dgm:cxn modelId="{1248B0B8-372C-45E2-A111-6327594A0E0A}" type="presParOf" srcId="{4C3DCD9E-DD35-4685-A2B9-98AB701E160E}" destId="{514F3796-B2D6-40FE-8AA1-A923A784454B}" srcOrd="3" destOrd="0" presId="urn:microsoft.com/office/officeart/2005/8/layout/vList5"/>
    <dgm:cxn modelId="{10BFF7A9-69B6-4DED-A8A7-2D8D03AB8C4B}" type="presParOf" srcId="{4C3DCD9E-DD35-4685-A2B9-98AB701E160E}" destId="{EF0C763B-BF8A-4816-A054-EBEF31B2B8A0}" srcOrd="4" destOrd="0" presId="urn:microsoft.com/office/officeart/2005/8/layout/vList5"/>
    <dgm:cxn modelId="{528504B9-4801-4E31-B3FC-E41A75CF1492}" type="presParOf" srcId="{EF0C763B-BF8A-4816-A054-EBEF31B2B8A0}" destId="{013A1256-6AB3-4831-BA12-540626B44712}" srcOrd="0" destOrd="0" presId="urn:microsoft.com/office/officeart/2005/8/layout/vList5"/>
    <dgm:cxn modelId="{18D496E6-F453-4EA1-8D8F-67EF093F37E5}" type="presParOf" srcId="{4C3DCD9E-DD35-4685-A2B9-98AB701E160E}" destId="{3D22D0E7-D4EA-42DE-B671-74EAF4F7884C}" srcOrd="5" destOrd="0" presId="urn:microsoft.com/office/officeart/2005/8/layout/vList5"/>
    <dgm:cxn modelId="{5351E44C-A74D-4CE7-B38C-746475448E89}" type="presParOf" srcId="{4C3DCD9E-DD35-4685-A2B9-98AB701E160E}" destId="{3082F9F6-AB32-47F5-8040-C26452ACCE02}" srcOrd="6" destOrd="0" presId="urn:microsoft.com/office/officeart/2005/8/layout/vList5"/>
    <dgm:cxn modelId="{2EFFB1FD-C9A9-4AB9-B171-2D384F3208C1}" type="presParOf" srcId="{3082F9F6-AB32-47F5-8040-C26452ACCE02}" destId="{D546F687-4769-4AAA-9E78-55D7BA666754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4A844F3-8819-4C68-AD8A-CA55171BC7DD}" type="doc">
      <dgm:prSet loTypeId="urn:microsoft.com/office/officeart/2005/8/layout/vList2" loCatId="list" qsTypeId="urn:microsoft.com/office/officeart/2005/8/quickstyle/3d7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35C3896-16C2-4001-A7F7-7FC900C9AC8F}">
      <dgm:prSet phldrT="[Текст]" custT="1"/>
      <dgm:spPr/>
      <dgm:t>
        <a:bodyPr/>
        <a:lstStyle/>
        <a:p>
          <a:pPr algn="ctr"/>
          <a:r>
            <a:rPr lang="ru-RU" sz="4000" b="1" dirty="0" smtClean="0">
              <a:latin typeface="Times New Roman" pitchFamily="18" charset="0"/>
              <a:cs typeface="Times New Roman" pitchFamily="18" charset="0"/>
            </a:rPr>
            <a:t>Аморфные вещества</a:t>
          </a:r>
          <a:endParaRPr lang="ru-RU" sz="4000" dirty="0"/>
        </a:p>
      </dgm:t>
    </dgm:pt>
    <dgm:pt modelId="{DB4E6B8D-C2F3-49DB-93EF-4987769C861C}" type="parTrans" cxnId="{EC8032B8-E4EF-439A-AD9F-8384DF72AC52}">
      <dgm:prSet/>
      <dgm:spPr/>
      <dgm:t>
        <a:bodyPr/>
        <a:lstStyle/>
        <a:p>
          <a:endParaRPr lang="ru-RU"/>
        </a:p>
      </dgm:t>
    </dgm:pt>
    <dgm:pt modelId="{2C0BA6AF-ABF8-40FA-878A-98F07CFFA13D}" type="sibTrans" cxnId="{EC8032B8-E4EF-439A-AD9F-8384DF72AC52}">
      <dgm:prSet/>
      <dgm:spPr/>
      <dgm:t>
        <a:bodyPr/>
        <a:lstStyle/>
        <a:p>
          <a:endParaRPr lang="ru-RU"/>
        </a:p>
      </dgm:t>
    </dgm:pt>
    <dgm:pt modelId="{EF43C170-7366-4F33-8EE1-EC22401CCA96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(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отдр.греч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ἀ 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«не-» и </a:t>
          </a:r>
          <a:r>
            <a:rPr lang="el-GR" dirty="0" smtClean="0">
              <a:latin typeface="Times New Roman" pitchFamily="18" charset="0"/>
              <a:cs typeface="Times New Roman" pitchFamily="18" charset="0"/>
            </a:rPr>
            <a:t>μορφή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«вид, форма») не имеют кристаллической структуры и в отличие от кристаллов не расщепляются с образованием кристаллических граней, как правило — изотропны, то есть не обнаруживают различных свойств в разных направлениях, не имеют определённой точки плавления. </a:t>
          </a:r>
          <a:endParaRPr lang="ru-RU" dirty="0"/>
        </a:p>
      </dgm:t>
    </dgm:pt>
    <dgm:pt modelId="{7CC0EC5E-3337-4D33-8F28-3B600C98F9A3}" type="parTrans" cxnId="{66A4A6B5-ABC8-4E01-A3C9-9FB5D44CD069}">
      <dgm:prSet/>
      <dgm:spPr/>
      <dgm:t>
        <a:bodyPr/>
        <a:lstStyle/>
        <a:p>
          <a:endParaRPr lang="ru-RU"/>
        </a:p>
      </dgm:t>
    </dgm:pt>
    <dgm:pt modelId="{54D12EDA-AC35-4C50-B414-71E00F49415C}" type="sibTrans" cxnId="{66A4A6B5-ABC8-4E01-A3C9-9FB5D44CD069}">
      <dgm:prSet/>
      <dgm:spPr/>
      <dgm:t>
        <a:bodyPr/>
        <a:lstStyle/>
        <a:p>
          <a:endParaRPr lang="ru-RU"/>
        </a:p>
      </dgm:t>
    </dgm:pt>
    <dgm:pt modelId="{6C32EA18-610B-45AD-8370-C87BF8E6FF39}" type="pres">
      <dgm:prSet presAssocID="{F4A844F3-8819-4C68-AD8A-CA55171BC7D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FF05159-D7BA-425A-BF17-BD4F7D53E4F3}" type="pres">
      <dgm:prSet presAssocID="{435C3896-16C2-4001-A7F7-7FC900C9AC8F}" presName="parentText" presStyleLbl="node1" presStyleIdx="0" presStyleCnt="2" custScaleY="46907" custLinFactY="-4868" custLinFactNeighborX="926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EFB436-2C74-4CEF-8FC6-2D46A2AA7398}" type="pres">
      <dgm:prSet presAssocID="{2C0BA6AF-ABF8-40FA-878A-98F07CFFA13D}" presName="spacer" presStyleCnt="0"/>
      <dgm:spPr/>
      <dgm:t>
        <a:bodyPr/>
        <a:lstStyle/>
        <a:p>
          <a:endParaRPr lang="ru-RU"/>
        </a:p>
      </dgm:t>
    </dgm:pt>
    <dgm:pt modelId="{2209C63E-12DF-46BA-8EA0-1E3925601761}" type="pres">
      <dgm:prSet presAssocID="{EF43C170-7366-4F33-8EE1-EC22401CCA96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6A4A6B5-ABC8-4E01-A3C9-9FB5D44CD069}" srcId="{F4A844F3-8819-4C68-AD8A-CA55171BC7DD}" destId="{EF43C170-7366-4F33-8EE1-EC22401CCA96}" srcOrd="1" destOrd="0" parTransId="{7CC0EC5E-3337-4D33-8F28-3B600C98F9A3}" sibTransId="{54D12EDA-AC35-4C50-B414-71E00F49415C}"/>
    <dgm:cxn modelId="{2AA2A876-B3D4-438A-9220-8F3412B17C6E}" type="presOf" srcId="{F4A844F3-8819-4C68-AD8A-CA55171BC7DD}" destId="{6C32EA18-610B-45AD-8370-C87BF8E6FF39}" srcOrd="0" destOrd="0" presId="urn:microsoft.com/office/officeart/2005/8/layout/vList2"/>
    <dgm:cxn modelId="{EC8032B8-E4EF-439A-AD9F-8384DF72AC52}" srcId="{F4A844F3-8819-4C68-AD8A-CA55171BC7DD}" destId="{435C3896-16C2-4001-A7F7-7FC900C9AC8F}" srcOrd="0" destOrd="0" parTransId="{DB4E6B8D-C2F3-49DB-93EF-4987769C861C}" sibTransId="{2C0BA6AF-ABF8-40FA-878A-98F07CFFA13D}"/>
    <dgm:cxn modelId="{0D1B04B2-2CC5-4942-BB66-B5DEAC7C3DDD}" type="presOf" srcId="{EF43C170-7366-4F33-8EE1-EC22401CCA96}" destId="{2209C63E-12DF-46BA-8EA0-1E3925601761}" srcOrd="0" destOrd="0" presId="urn:microsoft.com/office/officeart/2005/8/layout/vList2"/>
    <dgm:cxn modelId="{4AC49C51-EE17-4B4A-986E-A99F4AC5E94A}" type="presOf" srcId="{435C3896-16C2-4001-A7F7-7FC900C9AC8F}" destId="{EFF05159-D7BA-425A-BF17-BD4F7D53E4F3}" srcOrd="0" destOrd="0" presId="urn:microsoft.com/office/officeart/2005/8/layout/vList2"/>
    <dgm:cxn modelId="{C9C6528C-ED0C-4EAA-ACBE-2052AB6E96FE}" type="presParOf" srcId="{6C32EA18-610B-45AD-8370-C87BF8E6FF39}" destId="{EFF05159-D7BA-425A-BF17-BD4F7D53E4F3}" srcOrd="0" destOrd="0" presId="urn:microsoft.com/office/officeart/2005/8/layout/vList2"/>
    <dgm:cxn modelId="{ADCE10D0-0FC1-4AFC-AC67-33144E9D213A}" type="presParOf" srcId="{6C32EA18-610B-45AD-8370-C87BF8E6FF39}" destId="{DBEFB436-2C74-4CEF-8FC6-2D46A2AA7398}" srcOrd="1" destOrd="0" presId="urn:microsoft.com/office/officeart/2005/8/layout/vList2"/>
    <dgm:cxn modelId="{2D324E05-CEFC-4EB7-9DFA-38C03C2AE58E}" type="presParOf" srcId="{6C32EA18-610B-45AD-8370-C87BF8E6FF39}" destId="{2209C63E-12DF-46BA-8EA0-1E3925601761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0AC7919-99D6-4C0F-AF4B-B65F08B9A28F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9DBB4E0-741A-454F-A869-C08E59365F12}">
      <dgm:prSet phldrT="[Текст]"/>
      <dgm:spPr/>
      <dgm:t>
        <a:bodyPr/>
        <a:lstStyle/>
        <a:p>
          <a:r>
            <a:rPr lang="ru-RU" dirty="0" smtClean="0"/>
            <a:t>Не имеют кристаллического строения</a:t>
          </a:r>
          <a:endParaRPr lang="ru-RU" dirty="0"/>
        </a:p>
      </dgm:t>
    </dgm:pt>
    <dgm:pt modelId="{6C95BE19-9425-4D93-854E-2FADA2CFDE5A}" type="parTrans" cxnId="{A55C43F3-D3C7-4FB2-B970-9E3E8CB180B8}">
      <dgm:prSet/>
      <dgm:spPr/>
      <dgm:t>
        <a:bodyPr/>
        <a:lstStyle/>
        <a:p>
          <a:endParaRPr lang="ru-RU"/>
        </a:p>
      </dgm:t>
    </dgm:pt>
    <dgm:pt modelId="{18FE0823-C95F-4420-9480-18C9B063D72A}" type="sibTrans" cxnId="{A55C43F3-D3C7-4FB2-B970-9E3E8CB180B8}">
      <dgm:prSet/>
      <dgm:spPr/>
      <dgm:t>
        <a:bodyPr/>
        <a:lstStyle/>
        <a:p>
          <a:endParaRPr lang="ru-RU"/>
        </a:p>
      </dgm:t>
    </dgm:pt>
    <dgm:pt modelId="{42E01159-9DB9-42DD-B0D6-9D7B090E426B}">
      <dgm:prSet phldrT="[Текст]"/>
      <dgm:spPr/>
      <dgm:t>
        <a:bodyPr/>
        <a:lstStyle/>
        <a:p>
          <a:r>
            <a:rPr lang="ru-RU" dirty="0" smtClean="0"/>
            <a:t>Обладают текучестью</a:t>
          </a:r>
          <a:endParaRPr lang="ru-RU" dirty="0"/>
        </a:p>
      </dgm:t>
    </dgm:pt>
    <dgm:pt modelId="{66DBA33E-5713-4EBF-B303-263EE71DDAAD}" type="parTrans" cxnId="{2513E875-3F39-4472-9875-D800F5D2A516}">
      <dgm:prSet/>
      <dgm:spPr/>
      <dgm:t>
        <a:bodyPr/>
        <a:lstStyle/>
        <a:p>
          <a:endParaRPr lang="ru-RU"/>
        </a:p>
      </dgm:t>
    </dgm:pt>
    <dgm:pt modelId="{71D2256A-D035-4C64-B902-6608D4E6317B}" type="sibTrans" cxnId="{2513E875-3F39-4472-9875-D800F5D2A516}">
      <dgm:prSet/>
      <dgm:spPr/>
      <dgm:t>
        <a:bodyPr/>
        <a:lstStyle/>
        <a:p>
          <a:endParaRPr lang="ru-RU"/>
        </a:p>
      </dgm:t>
    </dgm:pt>
    <dgm:pt modelId="{45ED6F8A-35AC-4BF8-BA31-4DE3FEC2BFBE}">
      <dgm:prSet phldrT="[Текст]"/>
      <dgm:spPr/>
      <dgm:t>
        <a:bodyPr/>
        <a:lstStyle/>
        <a:p>
          <a:r>
            <a:rPr lang="ru-RU" dirty="0" smtClean="0"/>
            <a:t>Изотропны </a:t>
          </a:r>
          <a:endParaRPr lang="ru-RU" dirty="0"/>
        </a:p>
      </dgm:t>
    </dgm:pt>
    <dgm:pt modelId="{8DE1F8BB-C944-4407-8A7E-C2498D0397DB}" type="sibTrans" cxnId="{1055F1B8-AF90-434F-8D6D-2CDDE088EF7F}">
      <dgm:prSet/>
      <dgm:spPr/>
      <dgm:t>
        <a:bodyPr/>
        <a:lstStyle/>
        <a:p>
          <a:endParaRPr lang="ru-RU"/>
        </a:p>
      </dgm:t>
    </dgm:pt>
    <dgm:pt modelId="{5381A7D7-3E64-4534-8C94-675E744DE190}" type="parTrans" cxnId="{1055F1B8-AF90-434F-8D6D-2CDDE088EF7F}">
      <dgm:prSet/>
      <dgm:spPr/>
      <dgm:t>
        <a:bodyPr/>
        <a:lstStyle/>
        <a:p>
          <a:endParaRPr lang="ru-RU"/>
        </a:p>
      </dgm:t>
    </dgm:pt>
    <dgm:pt modelId="{45092796-2F7D-4F1F-9808-F3D3AEF06D8D}">
      <dgm:prSet phldrT="[Текст]"/>
      <dgm:spPr/>
      <dgm:t>
        <a:bodyPr/>
        <a:lstStyle/>
        <a:p>
          <a:r>
            <a:rPr lang="ru-RU" dirty="0" smtClean="0"/>
            <a:t>Не имеют постоянной температуры плавления</a:t>
          </a:r>
          <a:endParaRPr lang="ru-RU" dirty="0"/>
        </a:p>
      </dgm:t>
    </dgm:pt>
    <dgm:pt modelId="{4E45E71B-43E4-4BDC-8A3E-6D927E1A3066}" type="sibTrans" cxnId="{0398D628-D929-4615-A34A-146C478AF70C}">
      <dgm:prSet/>
      <dgm:spPr/>
      <dgm:t>
        <a:bodyPr/>
        <a:lstStyle/>
        <a:p>
          <a:endParaRPr lang="ru-RU"/>
        </a:p>
      </dgm:t>
    </dgm:pt>
    <dgm:pt modelId="{D91C7D8D-7DAE-4146-AB4F-1A47B7FBDB99}" type="parTrans" cxnId="{0398D628-D929-4615-A34A-146C478AF70C}">
      <dgm:prSet/>
      <dgm:spPr/>
      <dgm:t>
        <a:bodyPr/>
        <a:lstStyle/>
        <a:p>
          <a:endParaRPr lang="ru-RU"/>
        </a:p>
      </dgm:t>
    </dgm:pt>
    <dgm:pt modelId="{3E4335C0-4813-4A4A-B31E-27FCB6B43C42}">
      <dgm:prSet/>
      <dgm:spPr/>
      <dgm:t>
        <a:bodyPr/>
        <a:lstStyle/>
        <a:p>
          <a:r>
            <a:rPr lang="ru-RU" smtClean="0"/>
            <a:t>Имеют только «ближний порядок» в расположении частиц</a:t>
          </a:r>
          <a:endParaRPr lang="ru-RU" dirty="0"/>
        </a:p>
      </dgm:t>
    </dgm:pt>
    <dgm:pt modelId="{0C6CF05F-E04F-469E-B2C0-A0A2AF28052F}" type="parTrans" cxnId="{45E41CA0-B797-46A1-8AA5-8CDFC1854902}">
      <dgm:prSet/>
      <dgm:spPr/>
      <dgm:t>
        <a:bodyPr/>
        <a:lstStyle/>
        <a:p>
          <a:endParaRPr lang="ru-RU"/>
        </a:p>
      </dgm:t>
    </dgm:pt>
    <dgm:pt modelId="{58FB7089-7D50-4EEB-B1ED-D85027221F9F}" type="sibTrans" cxnId="{45E41CA0-B797-46A1-8AA5-8CDFC1854902}">
      <dgm:prSet/>
      <dgm:spPr/>
      <dgm:t>
        <a:bodyPr/>
        <a:lstStyle/>
        <a:p>
          <a:endParaRPr lang="ru-RU"/>
        </a:p>
      </dgm:t>
    </dgm:pt>
    <dgm:pt modelId="{4C3DCD9E-DD35-4685-A2B9-98AB701E160E}" type="pres">
      <dgm:prSet presAssocID="{C0AC7919-99D6-4C0F-AF4B-B65F08B9A28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6FEFB6F-1DBD-4B71-B4FD-55B0B2B51395}" type="pres">
      <dgm:prSet presAssocID="{45092796-2F7D-4F1F-9808-F3D3AEF06D8D}" presName="linNode" presStyleCnt="0"/>
      <dgm:spPr/>
    </dgm:pt>
    <dgm:pt modelId="{A22C029A-EB19-45D1-BC7D-5504D9DF9780}" type="pres">
      <dgm:prSet presAssocID="{45092796-2F7D-4F1F-9808-F3D3AEF06D8D}" presName="parentText" presStyleLbl="node1" presStyleIdx="0" presStyleCnt="5" custLinFactNeighborX="-75786" custLinFactNeighborY="2474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BD5416-2CE2-4B8F-B92E-3DBB0B14C3AB}" type="pres">
      <dgm:prSet presAssocID="{4E45E71B-43E4-4BDC-8A3E-6D927E1A3066}" presName="sp" presStyleCnt="0"/>
      <dgm:spPr/>
    </dgm:pt>
    <dgm:pt modelId="{CAEC75BC-EE78-49B3-BDFC-24311A6341EC}" type="pres">
      <dgm:prSet presAssocID="{49DBB4E0-741A-454F-A869-C08E59365F12}" presName="linNode" presStyleCnt="0"/>
      <dgm:spPr/>
    </dgm:pt>
    <dgm:pt modelId="{5A16E77F-2643-4DAD-99D6-38B15559DE6B}" type="pres">
      <dgm:prSet presAssocID="{49DBB4E0-741A-454F-A869-C08E59365F12}" presName="parentText" presStyleLbl="node1" presStyleIdx="1" presStyleCnt="5" custLinFactNeighborX="70964" custLinFactNeighborY="3202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31B693-966F-4D3E-AC80-DEE1E8F5E442}" type="pres">
      <dgm:prSet presAssocID="{18FE0823-C95F-4420-9480-18C9B063D72A}" presName="sp" presStyleCnt="0"/>
      <dgm:spPr/>
    </dgm:pt>
    <dgm:pt modelId="{2677B4E9-0FE8-4FDA-9D3B-0630F82601AF}" type="pres">
      <dgm:prSet presAssocID="{45ED6F8A-35AC-4BF8-BA31-4DE3FEC2BFBE}" presName="linNode" presStyleCnt="0"/>
      <dgm:spPr/>
    </dgm:pt>
    <dgm:pt modelId="{240EAA1C-54CA-4363-98E8-E0EA481D032C}" type="pres">
      <dgm:prSet presAssocID="{45ED6F8A-35AC-4BF8-BA31-4DE3FEC2BFBE}" presName="parentText" presStyleLbl="node1" presStyleIdx="2" presStyleCnt="5" custScaleX="79036" custScaleY="53661" custLinFactX="7652" custLinFactY="-72780" custLinFactNeighborX="100000" custLinFactNeighborY="-10000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0A66AC-5330-46E6-B953-F80D155B2F68}" type="pres">
      <dgm:prSet presAssocID="{8DE1F8BB-C944-4407-8A7E-C2498D0397DB}" presName="sp" presStyleCnt="0"/>
      <dgm:spPr/>
    </dgm:pt>
    <dgm:pt modelId="{C3C43300-6012-44D4-83F4-A5EDDC364515}" type="pres">
      <dgm:prSet presAssocID="{42E01159-9DB9-42DD-B0D6-9D7B090E426B}" presName="linNode" presStyleCnt="0"/>
      <dgm:spPr/>
    </dgm:pt>
    <dgm:pt modelId="{C9C888F3-E2F8-4AA5-82B2-EADAC6467AB1}" type="pres">
      <dgm:prSet presAssocID="{42E01159-9DB9-42DD-B0D6-9D7B090E426B}" presName="parentText" presStyleLbl="node1" presStyleIdx="3" presStyleCnt="5" custLinFactY="-6684" custLinFactNeighborX="-44340" custLinFactNeighborY="-10000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3CF00B-04A0-4D3D-8ABF-50BFD95E5153}" type="pres">
      <dgm:prSet presAssocID="{71D2256A-D035-4C64-B902-6608D4E6317B}" presName="sp" presStyleCnt="0"/>
      <dgm:spPr/>
    </dgm:pt>
    <dgm:pt modelId="{05331128-1E22-4FEC-AFB3-119EEF22EAF8}" type="pres">
      <dgm:prSet presAssocID="{3E4335C0-4813-4A4A-B31E-27FCB6B43C42}" presName="linNode" presStyleCnt="0"/>
      <dgm:spPr/>
    </dgm:pt>
    <dgm:pt modelId="{6ABB4A74-E6EF-4165-AA7D-9831B914F7C6}" type="pres">
      <dgm:prSet presAssocID="{3E4335C0-4813-4A4A-B31E-27FCB6B43C42}" presName="parentText" presStyleLbl="node1" presStyleIdx="4" presStyleCnt="5" custLinFactNeighborX="65723" custLinFactNeighborY="-6197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055F1B8-AF90-434F-8D6D-2CDDE088EF7F}" srcId="{C0AC7919-99D6-4C0F-AF4B-B65F08B9A28F}" destId="{45ED6F8A-35AC-4BF8-BA31-4DE3FEC2BFBE}" srcOrd="2" destOrd="0" parTransId="{5381A7D7-3E64-4534-8C94-675E744DE190}" sibTransId="{8DE1F8BB-C944-4407-8A7E-C2498D0397DB}"/>
    <dgm:cxn modelId="{A55C43F3-D3C7-4FB2-B970-9E3E8CB180B8}" srcId="{C0AC7919-99D6-4C0F-AF4B-B65F08B9A28F}" destId="{49DBB4E0-741A-454F-A869-C08E59365F12}" srcOrd="1" destOrd="0" parTransId="{6C95BE19-9425-4D93-854E-2FADA2CFDE5A}" sibTransId="{18FE0823-C95F-4420-9480-18C9B063D72A}"/>
    <dgm:cxn modelId="{46A336A2-8307-424B-A0D4-C80701F34854}" type="presOf" srcId="{49DBB4E0-741A-454F-A869-C08E59365F12}" destId="{5A16E77F-2643-4DAD-99D6-38B15559DE6B}" srcOrd="0" destOrd="0" presId="urn:microsoft.com/office/officeart/2005/8/layout/vList5"/>
    <dgm:cxn modelId="{2C863ED9-19E5-4E1F-9EFF-D889929CAABA}" type="presOf" srcId="{C0AC7919-99D6-4C0F-AF4B-B65F08B9A28F}" destId="{4C3DCD9E-DD35-4685-A2B9-98AB701E160E}" srcOrd="0" destOrd="0" presId="urn:microsoft.com/office/officeart/2005/8/layout/vList5"/>
    <dgm:cxn modelId="{0398D628-D929-4615-A34A-146C478AF70C}" srcId="{C0AC7919-99D6-4C0F-AF4B-B65F08B9A28F}" destId="{45092796-2F7D-4F1F-9808-F3D3AEF06D8D}" srcOrd="0" destOrd="0" parTransId="{D91C7D8D-7DAE-4146-AB4F-1A47B7FBDB99}" sibTransId="{4E45E71B-43E4-4BDC-8A3E-6D927E1A3066}"/>
    <dgm:cxn modelId="{1A3A450A-4097-4F8F-B316-1BD265A0EFB8}" type="presOf" srcId="{45092796-2F7D-4F1F-9808-F3D3AEF06D8D}" destId="{A22C029A-EB19-45D1-BC7D-5504D9DF9780}" srcOrd="0" destOrd="0" presId="urn:microsoft.com/office/officeart/2005/8/layout/vList5"/>
    <dgm:cxn modelId="{B378FA3C-DC92-4CE9-8109-66A1BAF3C639}" type="presOf" srcId="{3E4335C0-4813-4A4A-B31E-27FCB6B43C42}" destId="{6ABB4A74-E6EF-4165-AA7D-9831B914F7C6}" srcOrd="0" destOrd="0" presId="urn:microsoft.com/office/officeart/2005/8/layout/vList5"/>
    <dgm:cxn modelId="{CC719909-960D-4C63-860D-72753ED1DE1D}" type="presOf" srcId="{45ED6F8A-35AC-4BF8-BA31-4DE3FEC2BFBE}" destId="{240EAA1C-54CA-4363-98E8-E0EA481D032C}" srcOrd="0" destOrd="0" presId="urn:microsoft.com/office/officeart/2005/8/layout/vList5"/>
    <dgm:cxn modelId="{45E41CA0-B797-46A1-8AA5-8CDFC1854902}" srcId="{C0AC7919-99D6-4C0F-AF4B-B65F08B9A28F}" destId="{3E4335C0-4813-4A4A-B31E-27FCB6B43C42}" srcOrd="4" destOrd="0" parTransId="{0C6CF05F-E04F-469E-B2C0-A0A2AF28052F}" sibTransId="{58FB7089-7D50-4EEB-B1ED-D85027221F9F}"/>
    <dgm:cxn modelId="{2513E875-3F39-4472-9875-D800F5D2A516}" srcId="{C0AC7919-99D6-4C0F-AF4B-B65F08B9A28F}" destId="{42E01159-9DB9-42DD-B0D6-9D7B090E426B}" srcOrd="3" destOrd="0" parTransId="{66DBA33E-5713-4EBF-B303-263EE71DDAAD}" sibTransId="{71D2256A-D035-4C64-B902-6608D4E6317B}"/>
    <dgm:cxn modelId="{A48F1B8F-1EAC-4351-86AD-44AA02A14BAE}" type="presOf" srcId="{42E01159-9DB9-42DD-B0D6-9D7B090E426B}" destId="{C9C888F3-E2F8-4AA5-82B2-EADAC6467AB1}" srcOrd="0" destOrd="0" presId="urn:microsoft.com/office/officeart/2005/8/layout/vList5"/>
    <dgm:cxn modelId="{911C0E72-AF12-475F-829D-DA23143945C7}" type="presParOf" srcId="{4C3DCD9E-DD35-4685-A2B9-98AB701E160E}" destId="{D6FEFB6F-1DBD-4B71-B4FD-55B0B2B51395}" srcOrd="0" destOrd="0" presId="urn:microsoft.com/office/officeart/2005/8/layout/vList5"/>
    <dgm:cxn modelId="{1359F71F-0CEE-48D0-AD6A-47231BC47564}" type="presParOf" srcId="{D6FEFB6F-1DBD-4B71-B4FD-55B0B2B51395}" destId="{A22C029A-EB19-45D1-BC7D-5504D9DF9780}" srcOrd="0" destOrd="0" presId="urn:microsoft.com/office/officeart/2005/8/layout/vList5"/>
    <dgm:cxn modelId="{0D63B940-7F04-401D-A7E1-64AEC8E5FA9B}" type="presParOf" srcId="{4C3DCD9E-DD35-4685-A2B9-98AB701E160E}" destId="{09BD5416-2CE2-4B8F-B92E-3DBB0B14C3AB}" srcOrd="1" destOrd="0" presId="urn:microsoft.com/office/officeart/2005/8/layout/vList5"/>
    <dgm:cxn modelId="{222F28EB-5AF2-44E8-95D2-D35BB254BE73}" type="presParOf" srcId="{4C3DCD9E-DD35-4685-A2B9-98AB701E160E}" destId="{CAEC75BC-EE78-49B3-BDFC-24311A6341EC}" srcOrd="2" destOrd="0" presId="urn:microsoft.com/office/officeart/2005/8/layout/vList5"/>
    <dgm:cxn modelId="{53CC9B27-3B2D-4E05-8524-45BD916F38E4}" type="presParOf" srcId="{CAEC75BC-EE78-49B3-BDFC-24311A6341EC}" destId="{5A16E77F-2643-4DAD-99D6-38B15559DE6B}" srcOrd="0" destOrd="0" presId="urn:microsoft.com/office/officeart/2005/8/layout/vList5"/>
    <dgm:cxn modelId="{0F53403E-C8BC-45EA-ACA1-44B7D28042BD}" type="presParOf" srcId="{4C3DCD9E-DD35-4685-A2B9-98AB701E160E}" destId="{6831B693-966F-4D3E-AC80-DEE1E8F5E442}" srcOrd="3" destOrd="0" presId="urn:microsoft.com/office/officeart/2005/8/layout/vList5"/>
    <dgm:cxn modelId="{5CEB24C6-C7E4-4847-992A-2892D1398ED0}" type="presParOf" srcId="{4C3DCD9E-DD35-4685-A2B9-98AB701E160E}" destId="{2677B4E9-0FE8-4FDA-9D3B-0630F82601AF}" srcOrd="4" destOrd="0" presId="urn:microsoft.com/office/officeart/2005/8/layout/vList5"/>
    <dgm:cxn modelId="{C1B3DA06-9727-4BD5-895F-2A84B0C3C2F7}" type="presParOf" srcId="{2677B4E9-0FE8-4FDA-9D3B-0630F82601AF}" destId="{240EAA1C-54CA-4363-98E8-E0EA481D032C}" srcOrd="0" destOrd="0" presId="urn:microsoft.com/office/officeart/2005/8/layout/vList5"/>
    <dgm:cxn modelId="{2812314F-54E2-4881-8767-2365BB57EBBF}" type="presParOf" srcId="{4C3DCD9E-DD35-4685-A2B9-98AB701E160E}" destId="{570A66AC-5330-46E6-B953-F80D155B2F68}" srcOrd="5" destOrd="0" presId="urn:microsoft.com/office/officeart/2005/8/layout/vList5"/>
    <dgm:cxn modelId="{9F4CF5E8-F226-43B0-8116-3EEFCA965D92}" type="presParOf" srcId="{4C3DCD9E-DD35-4685-A2B9-98AB701E160E}" destId="{C3C43300-6012-44D4-83F4-A5EDDC364515}" srcOrd="6" destOrd="0" presId="urn:microsoft.com/office/officeart/2005/8/layout/vList5"/>
    <dgm:cxn modelId="{05A00EB2-F697-462E-8CCB-4C0DEE690E2D}" type="presParOf" srcId="{C3C43300-6012-44D4-83F4-A5EDDC364515}" destId="{C9C888F3-E2F8-4AA5-82B2-EADAC6467AB1}" srcOrd="0" destOrd="0" presId="urn:microsoft.com/office/officeart/2005/8/layout/vList5"/>
    <dgm:cxn modelId="{90A190C1-2148-412A-B6DE-D9E56DB17DBD}" type="presParOf" srcId="{4C3DCD9E-DD35-4685-A2B9-98AB701E160E}" destId="{593CF00B-04A0-4D3D-8ABF-50BFD95E5153}" srcOrd="7" destOrd="0" presId="urn:microsoft.com/office/officeart/2005/8/layout/vList5"/>
    <dgm:cxn modelId="{C472D4A0-50BD-487E-B842-C8E8C8BD4590}" type="presParOf" srcId="{4C3DCD9E-DD35-4685-A2B9-98AB701E160E}" destId="{05331128-1E22-4FEC-AFB3-119EEF22EAF8}" srcOrd="8" destOrd="0" presId="urn:microsoft.com/office/officeart/2005/8/layout/vList5"/>
    <dgm:cxn modelId="{4CF81856-7343-4B09-A9B6-210338565780}" type="presParOf" srcId="{05331128-1E22-4FEC-AFB3-119EEF22EAF8}" destId="{6ABB4A74-E6EF-4165-AA7D-9831B914F7C6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B90689-5A6C-4C69-A3B6-2BAA8D284D25}">
      <dsp:nvSpPr>
        <dsp:cNvPr id="0" name=""/>
        <dsp:cNvSpPr/>
      </dsp:nvSpPr>
      <dsp:spPr>
        <a:xfrm>
          <a:off x="4863474" y="144016"/>
          <a:ext cx="3137545" cy="12249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Температура плавления постоянна</a:t>
          </a:r>
          <a:endParaRPr lang="ru-RU" sz="1700" kern="1200" dirty="0"/>
        </a:p>
      </dsp:txBody>
      <dsp:txXfrm>
        <a:off x="4923271" y="203813"/>
        <a:ext cx="3017951" cy="1105354"/>
      </dsp:txXfrm>
    </dsp:sp>
    <dsp:sp modelId="{8E46EDC3-D0BC-4A25-ABDA-B1F60AC53A22}">
      <dsp:nvSpPr>
        <dsp:cNvPr id="0" name=""/>
        <dsp:cNvSpPr/>
      </dsp:nvSpPr>
      <dsp:spPr>
        <a:xfrm>
          <a:off x="110971" y="216018"/>
          <a:ext cx="3137545" cy="12249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Имеют кристаллическую решетку</a:t>
          </a:r>
          <a:endParaRPr lang="ru-RU" sz="1700" kern="1200" dirty="0"/>
        </a:p>
      </dsp:txBody>
      <dsp:txXfrm>
        <a:off x="170768" y="275815"/>
        <a:ext cx="3017951" cy="1105354"/>
      </dsp:txXfrm>
    </dsp:sp>
    <dsp:sp modelId="{013A1256-6AB3-4831-BA12-540626B44712}">
      <dsp:nvSpPr>
        <dsp:cNvPr id="0" name=""/>
        <dsp:cNvSpPr/>
      </dsp:nvSpPr>
      <dsp:spPr>
        <a:xfrm>
          <a:off x="5439559" y="2808314"/>
          <a:ext cx="3137545" cy="12249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Каждое вещество имеет свою температуру плавления.</a:t>
          </a:r>
          <a:endParaRPr lang="ru-RU" sz="1700" kern="1200" dirty="0"/>
        </a:p>
      </dsp:txBody>
      <dsp:txXfrm>
        <a:off x="5499356" y="2868111"/>
        <a:ext cx="3017951" cy="1105354"/>
      </dsp:txXfrm>
    </dsp:sp>
    <dsp:sp modelId="{D546F687-4769-4AAA-9E78-55D7BA666754}">
      <dsp:nvSpPr>
        <dsp:cNvPr id="0" name=""/>
        <dsp:cNvSpPr/>
      </dsp:nvSpPr>
      <dsp:spPr>
        <a:xfrm>
          <a:off x="398998" y="3096349"/>
          <a:ext cx="3137545" cy="12249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err="1" smtClean="0"/>
            <a:t>Анизотропны</a:t>
          </a:r>
          <a:r>
            <a:rPr lang="ru-RU" sz="1700" kern="1200" dirty="0" smtClean="0"/>
            <a:t> (механическая прочность, оптические, электрические, тепловые свойства)</a:t>
          </a:r>
          <a:endParaRPr lang="ru-RU" sz="1700" kern="1200" dirty="0"/>
        </a:p>
      </dsp:txBody>
      <dsp:txXfrm>
        <a:off x="458795" y="3156146"/>
        <a:ext cx="3017951" cy="110535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F05159-D7BA-425A-BF17-BD4F7D53E4F3}">
      <dsp:nvSpPr>
        <dsp:cNvPr id="0" name=""/>
        <dsp:cNvSpPr/>
      </dsp:nvSpPr>
      <dsp:spPr>
        <a:xfrm>
          <a:off x="0" y="0"/>
          <a:ext cx="7715304" cy="124964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glow rad="635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kern="1200" dirty="0" smtClean="0">
              <a:latin typeface="Times New Roman" pitchFamily="18" charset="0"/>
              <a:cs typeface="Times New Roman" pitchFamily="18" charset="0"/>
            </a:rPr>
            <a:t>Аморфные вещества</a:t>
          </a:r>
          <a:endParaRPr lang="ru-RU" sz="4000" kern="1200" dirty="0"/>
        </a:p>
      </dsp:txBody>
      <dsp:txXfrm>
        <a:off x="61003" y="61003"/>
        <a:ext cx="7593298" cy="1127638"/>
      </dsp:txXfrm>
    </dsp:sp>
    <dsp:sp modelId="{2209C63E-12DF-46BA-8EA0-1E3925601761}">
      <dsp:nvSpPr>
        <dsp:cNvPr id="0" name=""/>
        <dsp:cNvSpPr/>
      </dsp:nvSpPr>
      <dsp:spPr>
        <a:xfrm>
          <a:off x="0" y="1327601"/>
          <a:ext cx="7715304" cy="266409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glow rad="635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(</a:t>
          </a:r>
          <a:r>
            <a:rPr lang="ru-RU" sz="2400" kern="1200" dirty="0" err="1" smtClean="0">
              <a:latin typeface="Times New Roman" pitchFamily="18" charset="0"/>
              <a:cs typeface="Times New Roman" pitchFamily="18" charset="0"/>
            </a:rPr>
            <a:t>отдр.греч</a:t>
          </a: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kern="1200" dirty="0" err="1" smtClean="0">
              <a:latin typeface="Times New Roman" pitchFamily="18" charset="0"/>
              <a:cs typeface="Times New Roman" pitchFamily="18" charset="0"/>
            </a:rPr>
            <a:t>ἀ </a:t>
          </a: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«не-» и </a:t>
          </a:r>
          <a:r>
            <a:rPr lang="el-GR" sz="2400" kern="1200" dirty="0" smtClean="0">
              <a:latin typeface="Times New Roman" pitchFamily="18" charset="0"/>
              <a:cs typeface="Times New Roman" pitchFamily="18" charset="0"/>
            </a:rPr>
            <a:t>μορφή</a:t>
          </a: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 «вид, форма») не имеют кристаллической структуры и в отличие от кристаллов не расщепляются с образованием кристаллических граней, как правило — изотропны, то есть не обнаруживают различных свойств в разных направлениях, не имеют определённой точки плавления. </a:t>
          </a:r>
          <a:endParaRPr lang="ru-RU" sz="2400" kern="1200" dirty="0"/>
        </a:p>
      </dsp:txBody>
      <dsp:txXfrm>
        <a:off x="130050" y="1457651"/>
        <a:ext cx="7455204" cy="240399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2C029A-EB19-45D1-BC7D-5504D9DF9780}">
      <dsp:nvSpPr>
        <dsp:cNvPr id="0" name=""/>
        <dsp:cNvSpPr/>
      </dsp:nvSpPr>
      <dsp:spPr>
        <a:xfrm>
          <a:off x="360044" y="288035"/>
          <a:ext cx="2747825" cy="115437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Не имеют постоянной температуры плавления</a:t>
          </a:r>
          <a:endParaRPr lang="ru-RU" sz="1900" kern="1200" dirty="0"/>
        </a:p>
      </dsp:txBody>
      <dsp:txXfrm>
        <a:off x="416396" y="344387"/>
        <a:ext cx="2635121" cy="1041674"/>
      </dsp:txXfrm>
    </dsp:sp>
    <dsp:sp modelId="{5A16E77F-2643-4DAD-99D6-38B15559DE6B}">
      <dsp:nvSpPr>
        <dsp:cNvPr id="0" name=""/>
        <dsp:cNvSpPr/>
      </dsp:nvSpPr>
      <dsp:spPr>
        <a:xfrm>
          <a:off x="4392478" y="1584171"/>
          <a:ext cx="2747825" cy="115437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Не имеют кристаллического строения</a:t>
          </a:r>
          <a:endParaRPr lang="ru-RU" sz="1900" kern="1200" dirty="0"/>
        </a:p>
      </dsp:txBody>
      <dsp:txXfrm>
        <a:off x="4448830" y="1640523"/>
        <a:ext cx="2635121" cy="1041674"/>
      </dsp:txXfrm>
    </dsp:sp>
    <dsp:sp modelId="{240EAA1C-54CA-4363-98E8-E0EA481D032C}">
      <dsp:nvSpPr>
        <dsp:cNvPr id="0" name=""/>
        <dsp:cNvSpPr/>
      </dsp:nvSpPr>
      <dsp:spPr>
        <a:xfrm>
          <a:off x="5400600" y="432043"/>
          <a:ext cx="2171771" cy="6194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Изотропны </a:t>
          </a:r>
          <a:endParaRPr lang="ru-RU" sz="1900" kern="1200" dirty="0"/>
        </a:p>
      </dsp:txBody>
      <dsp:txXfrm>
        <a:off x="5430839" y="462282"/>
        <a:ext cx="2111293" cy="558972"/>
      </dsp:txXfrm>
    </dsp:sp>
    <dsp:sp modelId="{C9C888F3-E2F8-4AA5-82B2-EADAC6467AB1}">
      <dsp:nvSpPr>
        <dsp:cNvPr id="0" name=""/>
        <dsp:cNvSpPr/>
      </dsp:nvSpPr>
      <dsp:spPr>
        <a:xfrm>
          <a:off x="1224125" y="1872211"/>
          <a:ext cx="2747825" cy="115437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Обладают текучестью</a:t>
          </a:r>
          <a:endParaRPr lang="ru-RU" sz="1900" kern="1200" dirty="0"/>
        </a:p>
      </dsp:txBody>
      <dsp:txXfrm>
        <a:off x="1280477" y="1928563"/>
        <a:ext cx="2635121" cy="1041674"/>
      </dsp:txXfrm>
    </dsp:sp>
    <dsp:sp modelId="{6ABB4A74-E6EF-4165-AA7D-9831B914F7C6}">
      <dsp:nvSpPr>
        <dsp:cNvPr id="0" name=""/>
        <dsp:cNvSpPr/>
      </dsp:nvSpPr>
      <dsp:spPr>
        <a:xfrm>
          <a:off x="4248464" y="3600396"/>
          <a:ext cx="2747825" cy="115437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smtClean="0"/>
            <a:t>Имеют только «ближний порядок» в расположении частиц</a:t>
          </a:r>
          <a:endParaRPr lang="ru-RU" sz="1900" kern="1200" dirty="0"/>
        </a:p>
      </dsp:txBody>
      <dsp:txXfrm>
        <a:off x="4304816" y="3656748"/>
        <a:ext cx="2635121" cy="10416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F8C9FB6C-5623-4E7B-8E77-F50F17FC7966}" type="datetimeFigureOut">
              <a:rPr lang="ru-RU"/>
              <a:pPr>
                <a:defRPr/>
              </a:pPr>
              <a:t>08.04.2013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85CC12AE-0CBD-4263-85E2-1DC622FDB9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34969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560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A24BDA3-B2BD-452C-9449-BE59413D86FD}" type="slidenum">
              <a:rPr lang="ru-RU" smtClean="0"/>
              <a:pPr/>
              <a:t>5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6D9382B-A583-4159-8DAB-88C111A05E5D}" type="datetimeFigureOut">
              <a:rPr lang="ru-RU" smtClean="0"/>
              <a:pPr>
                <a:defRPr/>
              </a:pPr>
              <a:t>08.04.2013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042BB7-67FA-4EDD-81BF-C370A983ED1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35F36FF-E18E-482C-BCBF-90F99FE8E4A2}" type="datetimeFigureOut">
              <a:rPr lang="ru-RU" smtClean="0"/>
              <a:pPr>
                <a:defRPr/>
              </a:pPr>
              <a:t>08.04.2013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395741-9586-4252-AD54-190A73DDF86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3AC5098-CA5F-4905-8F3F-86120DC1C0A3}" type="datetimeFigureOut">
              <a:rPr lang="ru-RU" smtClean="0"/>
              <a:pPr>
                <a:defRPr/>
              </a:pPr>
              <a:t>08.04.2013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BF348D-C024-4F97-8050-3DCAAE600E7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AD5CDC1-B896-44F8-A44E-C5B3E8BD7457}" type="datetimeFigureOut">
              <a:rPr lang="ru-RU" smtClean="0"/>
              <a:pPr>
                <a:defRPr/>
              </a:pPr>
              <a:t>08.04.2013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C52B0A-25F3-4737-AC25-6E0AE41F71A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9730D32-AA43-46D1-8AD9-52197D688169}" type="datetimeFigureOut">
              <a:rPr lang="ru-RU" smtClean="0"/>
              <a:pPr>
                <a:defRPr/>
              </a:pPr>
              <a:t>08.04.2013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F83C76-CA7D-4AD6-B0EB-F5033F638E5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EBD22CB-8368-4320-AD1B-E81E808507F7}" type="datetimeFigureOut">
              <a:rPr lang="ru-RU" smtClean="0"/>
              <a:pPr>
                <a:defRPr/>
              </a:pPr>
              <a:t>08.04.2013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C53683-5478-43FB-9E2E-3B2CF3983B1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4EC9580-6D0D-468C-96B1-BFB1A2981456}" type="datetimeFigureOut">
              <a:rPr lang="ru-RU" smtClean="0"/>
              <a:pPr>
                <a:defRPr/>
              </a:pPr>
              <a:t>08.04.2013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37B8C3-7618-4794-930B-9B4ED8B5F96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D1D7FB1-5461-4430-A251-2DD0459CA695}" type="datetimeFigureOut">
              <a:rPr lang="ru-RU" smtClean="0"/>
              <a:pPr>
                <a:defRPr/>
              </a:pPr>
              <a:t>08.04.2013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048F18A-4BED-4BCE-A319-812910447B2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84A1DD7-5078-45C7-B899-825946A5FCD4}" type="datetimeFigureOut">
              <a:rPr lang="ru-RU" smtClean="0"/>
              <a:pPr>
                <a:defRPr/>
              </a:pPr>
              <a:t>08.04.2013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7E4C8F-A5F2-4D08-82E4-1A2711EC12D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8189175-6CAD-4C19-9D86-8844627953DD}" type="datetimeFigureOut">
              <a:rPr lang="ru-RU" smtClean="0"/>
              <a:pPr>
                <a:defRPr/>
              </a:pPr>
              <a:t>08.04.2013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pPr>
              <a:defRPr/>
            </a:pPr>
            <a:fld id="{6BBE0EF1-8FD2-49CC-9A33-3628B70EB53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pPr>
              <a:defRPr/>
            </a:pPr>
            <a:fld id="{E7321010-306D-4EB0-BBC1-A25A3B7EF125}" type="datetimeFigureOut">
              <a:rPr lang="ru-RU" smtClean="0"/>
              <a:pPr>
                <a:defRPr/>
              </a:pPr>
              <a:t>08.04.2013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189EB0-3888-4C95-B0E6-890289EF1A2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85DD621D-F49D-4994-85B1-0BC85012A2B6}" type="datetimeFigureOut">
              <a:rPr lang="ru-RU" smtClean="0"/>
              <a:pPr>
                <a:defRPr/>
              </a:pPr>
              <a:t>08.04.2013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0A65F850-B4B7-4F80-B5F5-0DA2DA7C72A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8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14.jpeg"/><Relationship Id="rId7" Type="http://schemas.openxmlformats.org/officeDocument/2006/relationships/diagramColors" Target="../diagrams/colors2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Relationship Id="rId9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Кристаллические </a:t>
            </a:r>
            <a:r>
              <a:rPr lang="ru-RU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и </a:t>
            </a:r>
            <a:r>
              <a:rPr lang="ru-RU" b="0" cap="none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аморфные тела</a:t>
            </a:r>
            <a:endParaRPr lang="ru-RU" cap="none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699792" y="0"/>
            <a:ext cx="7772400" cy="1143000"/>
          </a:xfrm>
        </p:spPr>
        <p:txBody>
          <a:bodyPr/>
          <a:lstStyle/>
          <a:p>
            <a:pPr eaLnBrk="1" hangingPunct="1"/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Кристаллы</a:t>
            </a: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0" y="1500188"/>
            <a:ext cx="2994025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2" descr="MinSt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" y="1428750"/>
            <a:ext cx="2071687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" y="3786188"/>
            <a:ext cx="2287588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29313" y="1500188"/>
            <a:ext cx="3030537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00375" y="3786188"/>
            <a:ext cx="2786063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0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929313" y="3786188"/>
            <a:ext cx="294005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00" decel="100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900" decel="100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900" decel="100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60648"/>
            <a:ext cx="5724128" cy="15881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022350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от греч. </a:t>
            </a:r>
            <a:r>
              <a:rPr lang="ru-RU" dirty="0" err="1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κρύσταλλος, </a:t>
            </a:r>
            <a:r>
              <a:rPr lang="ru-RU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первоначально —лед, в дальнейшем —горный хрусталь, кристалл) — твёрдые тела, в которых атомы расположены закономерно, образуя трёхмерно-периодическую пространственную укладку —кристаллическую решетку.</a:t>
            </a:r>
            <a:endParaRPr lang="ru-RU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4" name="Picture 2" descr="C:\Users\User\Desktop\IMG_9641_en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1745432"/>
            <a:ext cx="6300192" cy="511256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2"/>
          <p:cNvSpPr>
            <a:spLocks noGrp="1"/>
          </p:cNvSpPr>
          <p:nvPr>
            <p:ph type="title"/>
          </p:nvPr>
        </p:nvSpPr>
        <p:spPr>
          <a:xfrm>
            <a:off x="539552" y="0"/>
            <a:ext cx="83058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Свойства кристаллических тел</a:t>
            </a:r>
          </a:p>
        </p:txBody>
      </p:sp>
      <p:graphicFrame>
        <p:nvGraphicFramePr>
          <p:cNvPr id="6" name="Схема 5"/>
          <p:cNvGraphicFramePr/>
          <p:nvPr/>
        </p:nvGraphicFramePr>
        <p:xfrm>
          <a:off x="428596" y="1340768"/>
          <a:ext cx="8715404" cy="50886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 descr="C:\Users\User\Desktop\krreshnacl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619672" y="3140968"/>
            <a:ext cx="1440160" cy="1179131"/>
          </a:xfrm>
          <a:prstGeom prst="rect">
            <a:avLst/>
          </a:prstGeom>
          <a:noFill/>
        </p:spPr>
      </p:pic>
      <p:sp>
        <p:nvSpPr>
          <p:cNvPr id="7" name="Стрелка вниз 6"/>
          <p:cNvSpPr/>
          <p:nvPr/>
        </p:nvSpPr>
        <p:spPr>
          <a:xfrm>
            <a:off x="2195736" y="2780928"/>
            <a:ext cx="288032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Graphic spid="6" grpId="0">
        <p:bldAsOne/>
      </p:bldGraphic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2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96925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dirty="0" smtClean="0"/>
              <a:t>Типы кристаллов</a:t>
            </a:r>
          </a:p>
        </p:txBody>
      </p:sp>
      <p:pic>
        <p:nvPicPr>
          <p:cNvPr id="5" name="Схема 4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1" y="1340768"/>
            <a:ext cx="8202811" cy="53156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4340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1340768"/>
            <a:ext cx="3024336" cy="132873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4341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2636912"/>
            <a:ext cx="2952328" cy="13681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4342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9552" y="4005064"/>
            <a:ext cx="3032894" cy="12858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221088"/>
            <a:ext cx="2652713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4293096"/>
            <a:ext cx="2557463" cy="190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Схема 4"/>
          <p:cNvGraphicFramePr/>
          <p:nvPr/>
        </p:nvGraphicFramePr>
        <p:xfrm>
          <a:off x="755576" y="0"/>
          <a:ext cx="7715304" cy="4000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4098" name="Picture 2" descr="C:\Users\User\Desktop\248520729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059832" y="4365104"/>
            <a:ext cx="2599475" cy="158048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305800" cy="1143000"/>
          </a:xfrm>
        </p:spPr>
        <p:txBody>
          <a:bodyPr/>
          <a:lstStyle/>
          <a:p>
            <a:pPr algn="ctr" eaLnBrk="1" hangingPunct="1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Аморфные тела</a:t>
            </a: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50" y="4178300"/>
            <a:ext cx="2571750" cy="193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75" y="1500188"/>
            <a:ext cx="3005138" cy="464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50" y="1500188"/>
            <a:ext cx="2640013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5813" y="1428750"/>
            <a:ext cx="190500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85813" y="4143375"/>
            <a:ext cx="2095500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2"/>
          <p:cNvSpPr>
            <a:spLocks noGrp="1"/>
          </p:cNvSpPr>
          <p:nvPr>
            <p:ph type="title"/>
          </p:nvPr>
        </p:nvSpPr>
        <p:spPr>
          <a:xfrm>
            <a:off x="611560" y="0"/>
            <a:ext cx="7470648" cy="1143000"/>
          </a:xfrm>
        </p:spPr>
        <p:txBody>
          <a:bodyPr/>
          <a:lstStyle/>
          <a:p>
            <a:pPr eaLnBrk="1" hangingPunct="1"/>
            <a:r>
              <a:rPr lang="ru-RU" dirty="0" smtClean="0"/>
              <a:t>Свойства аморфных тел</a:t>
            </a:r>
          </a:p>
        </p:txBody>
      </p:sp>
      <p:graphicFrame>
        <p:nvGraphicFramePr>
          <p:cNvPr id="6" name="Схема 5"/>
          <p:cNvGraphicFramePr/>
          <p:nvPr/>
        </p:nvGraphicFramePr>
        <p:xfrm>
          <a:off x="467544" y="908720"/>
          <a:ext cx="7632848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6389" name="Группа 8"/>
          <p:cNvGrpSpPr>
            <a:grpSpLocks/>
          </p:cNvGrpSpPr>
          <p:nvPr/>
        </p:nvGrpSpPr>
        <p:grpSpPr bwMode="auto">
          <a:xfrm>
            <a:off x="683568" y="4221089"/>
            <a:ext cx="2271167" cy="1240110"/>
            <a:chOff x="239610" y="2438678"/>
            <a:chExt cx="2134567" cy="754930"/>
          </a:xfrm>
        </p:grpSpPr>
        <p:sp>
          <p:nvSpPr>
            <p:cNvPr id="10" name="Скругленный прямоугольник 9"/>
            <p:cNvSpPr/>
            <p:nvPr/>
          </p:nvSpPr>
          <p:spPr>
            <a:xfrm>
              <a:off x="239610" y="2438678"/>
              <a:ext cx="2134567" cy="75493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Скругленный прямоугольник 4"/>
            <p:cNvSpPr/>
            <p:nvPr/>
          </p:nvSpPr>
          <p:spPr>
            <a:xfrm>
              <a:off x="239610" y="2482514"/>
              <a:ext cx="2061562" cy="68197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37160" tIns="68580" rIns="137160" bIns="68580" spcCol="1270" anchor="ctr"/>
            <a:lstStyle/>
            <a:p>
              <a:pPr>
                <a:defRPr/>
              </a:pPr>
              <a:r>
                <a:rPr lang="ru-RU" sz="1600" dirty="0" smtClean="0">
                  <a:ln w="10160">
                    <a:solidFill>
                      <a:schemeClr val="accent1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38100" dist="32000" dir="5400000" algn="tl">
                      <a:srgbClr val="000000">
                        <a:alpha val="30000"/>
                      </a:srgbClr>
                    </a:outerShdw>
                  </a:effectLst>
                </a:rPr>
                <a:t>Способны переходить в кристаллическое и жидкое состояние.</a:t>
              </a:r>
              <a:endParaRPr lang="ru-RU" sz="16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0" presetClass="entr" presetSubtype="0" de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  <p:bldGraphic spid="6" grpId="0">
        <p:bldAsOne/>
      </p:bldGraphic>
      <p:bldGraphic spid="6" grpId="1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Презентация Щукина Павла 10</a:t>
            </a:r>
            <a:r>
              <a:rPr lang="en-US" dirty="0" smtClean="0"/>
              <a:t>”A” </a:t>
            </a:r>
            <a:r>
              <a:rPr lang="ru-RU" dirty="0" smtClean="0"/>
              <a:t>Класса</a:t>
            </a:r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367</TotalTime>
  <Words>135</Words>
  <Application>Microsoft Office PowerPoint</Application>
  <PresentationFormat>Экран (4:3)</PresentationFormat>
  <Paragraphs>21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Техническая</vt:lpstr>
      <vt:lpstr>Кристаллические и аморфные тела</vt:lpstr>
      <vt:lpstr>Кристаллы</vt:lpstr>
      <vt:lpstr>Презентация PowerPoint</vt:lpstr>
      <vt:lpstr>Свойства кристаллических тел</vt:lpstr>
      <vt:lpstr>Типы кристаллов</vt:lpstr>
      <vt:lpstr>Презентация PowerPoint</vt:lpstr>
      <vt:lpstr>Аморфные тела</vt:lpstr>
      <vt:lpstr>Свойства аморфных тел</vt:lpstr>
      <vt:lpstr>Презентация Щукина Павла 10”A” Класса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Кристаллические и аморфные тела</dc:title>
  <dc:creator>User</dc:creator>
  <cp:lastModifiedBy>user</cp:lastModifiedBy>
  <cp:revision>32</cp:revision>
  <dcterms:modified xsi:type="dcterms:W3CDTF">2013-04-08T05:13:18Z</dcterms:modified>
</cp:coreProperties>
</file>