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0EE4B9-DFBE-4BEE-B7F2-D2C2BFEEE764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CFD2ED-DF70-4D2E-90D4-5062FB1BB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080" y="0"/>
            <a:ext cx="8280920" cy="100811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Использование линз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1088" y="836712"/>
            <a:ext cx="8062912" cy="1752600"/>
          </a:xfrm>
        </p:spPr>
        <p:txBody>
          <a:bodyPr/>
          <a:lstStyle/>
          <a:p>
            <a:r>
              <a:rPr lang="ru-RU" dirty="0" smtClean="0"/>
              <a:t>В микроскопах, фотоаппаратах, телескопах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Мамедова Галина 11А</a:t>
            </a:r>
            <a:endParaRPr lang="ru-RU" dirty="0"/>
          </a:p>
        </p:txBody>
      </p:sp>
      <p:pic>
        <p:nvPicPr>
          <p:cNvPr id="13314" name="Picture 2" descr="http://imaging.nikon.com/history/scenes/25/img/pic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640960" cy="302433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95936" cy="126876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Линзы в медицине</a:t>
            </a:r>
            <a:endParaRPr lang="ru-RU" sz="4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2" name="Picture 4" descr="http://www.eyehoo.com/store/media/Coopervisionopt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11960" y="0"/>
            <a:ext cx="4932040" cy="6858000"/>
          </a:xfrm>
          <a:solidFill>
            <a:schemeClr val="accent5">
              <a:lumMod val="40000"/>
              <a:lumOff val="60000"/>
              <a:alpha val="39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/>
              <a:t>Контактные линзы - небольшие изготавливаемые из прозрачных материалов линзы, надеваемые непосредственно на глаза для коррекции зрения, (то есть для повышения остроты зрения).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2664296" cy="158417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Линза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3016"/>
            <a:ext cx="9144000" cy="328498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Это прозрачное тело, ограниченное сферическими поверхностями</a:t>
            </a:r>
          </a:p>
          <a:p>
            <a:pPr>
              <a:buNone/>
            </a:pPr>
            <a:r>
              <a:rPr lang="ru-RU" sz="2400" dirty="0" smtClean="0"/>
              <a:t>Линзы бывают: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Выпуклыми. </a:t>
            </a:r>
            <a:r>
              <a:rPr lang="ru-RU" sz="2400" dirty="0" smtClean="0"/>
              <a:t>Они собирают свет, поэтому называются собирательными.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Вогнутыми. </a:t>
            </a:r>
            <a:r>
              <a:rPr lang="ru-RU" sz="2400" dirty="0" smtClean="0"/>
              <a:t>Они рассеивают свет, поэтому называются рассеивающими.</a:t>
            </a:r>
            <a:endParaRPr lang="ru-RU" sz="2400" dirty="0"/>
          </a:p>
        </p:txBody>
      </p:sp>
      <p:pic>
        <p:nvPicPr>
          <p:cNvPr id="8" name="Picture 2" descr="File:Lens and wavefront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608004" y="-1071500"/>
            <a:ext cx="2736305" cy="5688634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4608512" cy="2232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r">
              <a:buNone/>
            </a:pPr>
            <a:r>
              <a:rPr lang="ru-RU" b="1" dirty="0" smtClean="0"/>
              <a:t>     Собирающие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 1 — двояковыпуклая</a:t>
            </a:r>
            <a:br>
              <a:rPr lang="ru-RU" dirty="0" smtClean="0"/>
            </a:br>
            <a:r>
              <a:rPr lang="ru-RU" dirty="0" smtClean="0"/>
              <a:t> 2 — плоско-выпуклая</a:t>
            </a:r>
            <a:br>
              <a:rPr lang="ru-RU" dirty="0" smtClean="0"/>
            </a:br>
            <a:r>
              <a:rPr lang="ru-RU" dirty="0" smtClean="0"/>
              <a:t> 3 — вогнуто-выпуклая(мениск)</a:t>
            </a:r>
            <a:endParaRPr lang="ru-RU" dirty="0"/>
          </a:p>
        </p:txBody>
      </p:sp>
      <p:pic>
        <p:nvPicPr>
          <p:cNvPr id="16386" name="Picture 2" descr="http://upload.wikimedia.org/wikipedia/commons/f/f1/Lens_typ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480720" cy="1971600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44008" y="2204864"/>
            <a:ext cx="4499992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/>
              <a:t>Рассеивающие</a:t>
            </a:r>
            <a:r>
              <a:rPr lang="ru-RU" sz="2800" dirty="0"/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 4 — двояковогнутая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 5 — плоско-вогнутая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 6 — </a:t>
            </a:r>
            <a:r>
              <a:rPr lang="ru-RU" sz="2800" dirty="0" smtClean="0"/>
              <a:t>выпукло-вогнутая(мениск)</a:t>
            </a:r>
            <a:endParaRPr lang="ru-RU" sz="2800" dirty="0"/>
          </a:p>
        </p:txBody>
      </p:sp>
      <p:pic>
        <p:nvPicPr>
          <p:cNvPr id="16390" name="Picture 6" descr="http://lens-club.ru/public/files/users/image/il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509120"/>
            <a:ext cx="6336704" cy="216024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327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Применение линз в объективах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Объектив</a:t>
            </a:r>
            <a:r>
              <a:rPr lang="ru-RU" dirty="0" smtClean="0"/>
              <a:t> — оптическое устройство, предназначенное для создания действительного оптического изображения. В оптике рассматривается как равнозначное </a:t>
            </a:r>
            <a:r>
              <a:rPr lang="ru-RU" u="sng" dirty="0" smtClean="0"/>
              <a:t>собирающей линзе</a:t>
            </a:r>
            <a:r>
              <a:rPr lang="ru-RU" dirty="0" smtClean="0"/>
              <a:t>. Обычно объектив состоит из набора линз рассчитанных для взаимной компенсации аберраций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(ошибок или погрешностей изображения в оптической системе, вызываемых отклонением луча от того направления, по которому он должен был бы идти в идеальной оптической системе)</a:t>
            </a:r>
            <a:r>
              <a:rPr lang="ru-RU" dirty="0" smtClean="0"/>
              <a:t> и собранных в единую систему внутри оправы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(металлическая или пластмассовая трубчатая конструкция, в которой закреплены линзы в порядке, определённом оптической схемой объектива).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164288" cy="980728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линз:</a:t>
            </a:r>
            <a:endParaRPr lang="ru-RU" sz="4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3068960"/>
            <a:ext cx="3779912" cy="10081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 объективах фотоаппаратов</a:t>
            </a:r>
          </a:p>
          <a:p>
            <a:endParaRPr lang="ru-RU" dirty="0" smtClean="0"/>
          </a:p>
        </p:txBody>
      </p:sp>
      <p:pic>
        <p:nvPicPr>
          <p:cNvPr id="15364" name="Picture 4" descr="http://nikon3100.ru/wp-content/uploads/2012/09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0648"/>
            <a:ext cx="3168352" cy="2661417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5366" name="Picture 6" descr="http://www.elway.ru/media/catalog/product/cache/1/thumbnail/400x250/9df78eab33525d08d6e5fb8d27136e95/l/e/zerkalno-linzovyj-teleskop-levenhuk-skyline-pro-80-mak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863" y="980728"/>
            <a:ext cx="3341172" cy="2088232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27584" y="3140968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В объективах телескопов</a:t>
            </a:r>
            <a:endParaRPr lang="ru-RU" sz="2800" dirty="0"/>
          </a:p>
        </p:txBody>
      </p:sp>
      <p:pic>
        <p:nvPicPr>
          <p:cNvPr id="15368" name="Picture 8" descr="http://reeves-hoffman.com/wp-content/uploads/shopimg/1366278878226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3528392" cy="206166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83568" y="6273225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sz="3200" dirty="0" smtClean="0"/>
              <a:t>В биноклях</a:t>
            </a:r>
            <a:endParaRPr lang="ru-RU" sz="3200" dirty="0"/>
          </a:p>
        </p:txBody>
      </p:sp>
      <p:pic>
        <p:nvPicPr>
          <p:cNvPr id="15372" name="Picture 12" descr="http://www.lensonlineshop.de/pic/805289151418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49080"/>
            <a:ext cx="4355976" cy="2016224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220072" y="6211669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ru-RU" sz="3600" dirty="0" smtClean="0"/>
              <a:t>В очках</a:t>
            </a:r>
            <a:endParaRPr lang="ru-RU" sz="36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File:Musée français de la photographie de Bièvres 2011 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60440" cy="3020675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0486" name="Picture 6" descr="http://skysup.ru/uploads/posts/2010-03/1269420963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005064"/>
            <a:ext cx="5292080" cy="2304256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20488" name="Picture 8" descr="http://banatzayed.com/wp-content/uploads/2011/05/lens-cut-inhal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88640"/>
            <a:ext cx="4274419" cy="324036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6146" name="Picture 2" descr="http://www.fototest.ru/images/art/2004050714185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17032"/>
            <a:ext cx="3096344" cy="277601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yasnovision.ru/files/imagecache/product_full/Linz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11247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Линзы являются универсальным оптическим элементом большинства оптических систем.</a:t>
            </a:r>
            <a:b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chemeClr val="accent2">
                  <a:lumMod val="50000"/>
                  <a:alpha val="27000"/>
                </a:schemeClr>
              </a:gs>
              <a:gs pos="50000">
                <a:schemeClr val="accent2">
                  <a:lumMod val="50000"/>
                  <a:alpha val="69000"/>
                </a:schemeClr>
              </a:gs>
              <a:gs pos="100000">
                <a:schemeClr val="accent1">
                  <a:lumMod val="40000"/>
                  <a:lumOff val="60000"/>
                  <a:alpha val="20000"/>
                </a:schemeClr>
              </a:gs>
            </a:gsLst>
            <a:lin ang="5400000" scaled="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Традиционное применение линз - бинокли, телескопы, оптические прицелы, микроскопы, фото и видеотехника. Одиночные собирающие линзы используются как увеличительные стёкла.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Другая важная сфера применения линз - офтальмология, где без них невозможно исправление недостатков зрения — близорукости, дальнозоркости, неправильной аккомодации, астигматизма и других заболеваний. Линзы используют в таких приспособлениях, как очки и контактные линзы.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 радиоастрономии и радарах часто используются диэлектрические линзы, собирающие поток радиоволн в приёмную антенну, либо фокусирующие на цели.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конструкции плутониевых ядерных бомб для преобразования сферической расходящейся ударной волны от точечного источника (детонатора) в сферическую сходящуюся применялись линзовые системы, изготовленные из взрывчатки с разной скоростью детонации (то есть с разным коэффициентом преломления).</a:t>
            </a:r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120" y="188640"/>
            <a:ext cx="3348880" cy="8367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Линзы в телескопах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5796136" cy="46531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По своей оптической схеме большинство телескопов делятся на:</a:t>
            </a:r>
          </a:p>
          <a:p>
            <a:r>
              <a:rPr lang="ru-RU" dirty="0" smtClean="0"/>
              <a:t>Линзовые — в качестве объектива используется линза или система линз.</a:t>
            </a:r>
          </a:p>
          <a:p>
            <a:r>
              <a:rPr lang="ru-RU" dirty="0" smtClean="0"/>
              <a:t>Зеркально-линзовые телескопы — в качестве объектива используется сферическое зеркало, а линза, система линз или мениск (линза, имеющая в сечении форму полумесяца)служит для компенсации аберраций.</a:t>
            </a:r>
          </a:p>
          <a:p>
            <a:endParaRPr lang="ru-RU" dirty="0"/>
          </a:p>
        </p:txBody>
      </p:sp>
      <p:pic>
        <p:nvPicPr>
          <p:cNvPr id="22534" name="Picture 6" descr="C:\Users\Gala\Desktop\Popular_Observatory_in_Belgrade's_instrum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7" y="1052736"/>
            <a:ext cx="3347864" cy="367240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2533" name="Picture 5" descr="http://www.astrogorizont.com/user_files/Image/content/img1221_pg85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97152"/>
            <a:ext cx="8087704" cy="18078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ile:Lupa.na.encykloped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6"/>
            <a:ext cx="9144000" cy="544904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48464" cy="1268760"/>
          </a:xfrm>
        </p:spPr>
        <p:txBody>
          <a:bodyPr/>
          <a:lstStyle/>
          <a:p>
            <a:pPr algn="ctr"/>
            <a:r>
              <a:rPr lang="ru-RU" dirty="0" smtClean="0"/>
              <a:t>Линзы в лупе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556792"/>
            <a:ext cx="5364088" cy="3168352"/>
          </a:xfrm>
          <a:solidFill>
            <a:schemeClr val="accent1">
              <a:lumMod val="20000"/>
              <a:lumOff val="80000"/>
              <a:alpha val="5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</a:rPr>
              <a:t>    </a:t>
            </a:r>
            <a:r>
              <a:rPr lang="ru-RU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Лупа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</a:rPr>
              <a:t> — оптическая система, состоящая из линзы или нескольких линз, предназначенная для увеличения и наблюдения мелких предметов, расположенных на конечном расстоянии. Используется во многих областях человеческой деятельности, в том числе в биологии, медицине, археологии, банковском и ювелирном деле, криминалистике, при ремонте часов и радиоэлектронной техники.</a:t>
            </a:r>
            <a:endParaRPr lang="ru-RU" sz="1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214</TotalTime>
  <Words>105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Использование линз</vt:lpstr>
      <vt:lpstr>Линза</vt:lpstr>
      <vt:lpstr>Презентация PowerPoint</vt:lpstr>
      <vt:lpstr>Применение линз в объективах</vt:lpstr>
      <vt:lpstr>Применение линз:</vt:lpstr>
      <vt:lpstr>Презентация PowerPoint</vt:lpstr>
      <vt:lpstr>Линзы являются универсальным оптическим элементом большинства оптических систем. </vt:lpstr>
      <vt:lpstr>Линзы в телескопах</vt:lpstr>
      <vt:lpstr>Линзы в лупе</vt:lpstr>
      <vt:lpstr>Линзы в медицине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линз</dc:title>
  <dc:creator>Gala</dc:creator>
  <cp:lastModifiedBy>user</cp:lastModifiedBy>
  <cp:revision>20</cp:revision>
  <dcterms:created xsi:type="dcterms:W3CDTF">2014-02-09T12:24:33Z</dcterms:created>
  <dcterms:modified xsi:type="dcterms:W3CDTF">2014-02-11T05:00:21Z</dcterms:modified>
</cp:coreProperties>
</file>