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56" r:id="rId2"/>
    <p:sldId id="262" r:id="rId3"/>
    <p:sldId id="263" r:id="rId4"/>
    <p:sldId id="268" r:id="rId5"/>
    <p:sldId id="264" r:id="rId6"/>
    <p:sldId id="267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32EE19-88BA-4D1B-8964-51C117977441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28F824-C297-4081-8DE1-A009B8971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1.wav"/><Relationship Id="rId7" Type="http://schemas.openxmlformats.org/officeDocument/2006/relationships/slide" Target="slid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gif"/><Relationship Id="rId4" Type="http://schemas.openxmlformats.org/officeDocument/2006/relationships/audio" Target="../media/audio2.wav"/><Relationship Id="rId9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audio" Target="../media/audio1.wav"/><Relationship Id="rId7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gif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audio" Target="../media/audio1.wav"/><Relationship Id="rId7" Type="http://schemas.openxmlformats.org/officeDocument/2006/relationships/slide" Target="slide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gif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audio" Target="../media/audio1.wav"/><Relationship Id="rId7" Type="http://schemas.openxmlformats.org/officeDocument/2006/relationships/slide" Target="slid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gif"/><Relationship Id="rId4" Type="http://schemas.openxmlformats.org/officeDocument/2006/relationships/audio" Target="../media/audio2.wav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audio" Target="../media/audio1.wav"/><Relationship Id="rId7" Type="http://schemas.openxmlformats.org/officeDocument/2006/relationships/slide" Target="slide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gif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audio" Target="../media/audio1.wav"/><Relationship Id="rId7" Type="http://schemas.openxmlformats.org/officeDocument/2006/relationships/slide" Target="slide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gif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audio" Target="../media/audio1.wav"/><Relationship Id="rId7" Type="http://schemas.openxmlformats.org/officeDocument/2006/relationships/slide" Target="slide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gif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4429132"/>
            <a:ext cx="12416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002060"/>
                </a:solidFill>
              </a:rPr>
              <a:t>3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86116" y="3643314"/>
            <a:ext cx="2000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C00000"/>
                </a:solidFill>
              </a:rPr>
              <a:t>7</a:t>
            </a:r>
            <a:endParaRPr lang="ru-RU" sz="72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57950" y="4214818"/>
            <a:ext cx="22860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accent4">
                    <a:lumMod val="50000"/>
                  </a:schemeClr>
                </a:solidFill>
              </a:rPr>
              <a:t>9</a:t>
            </a:r>
            <a:endParaRPr lang="ru-RU" sz="8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2071678"/>
            <a:ext cx="45288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Викторина</a:t>
            </a:r>
            <a:endParaRPr lang="ru-RU" sz="54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57356" y="571480"/>
            <a:ext cx="49048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Мастер класс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85918" y="5929330"/>
            <a:ext cx="6000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</a:rPr>
              <a:t>Калдар-оол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Алефтина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Дорбет-ооловна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1317625"/>
          </a:xfrm>
        </p:spPr>
        <p:txBody>
          <a:bodyPr/>
          <a:lstStyle/>
          <a:p>
            <a:pPr eaLnBrk="1" hangingPunct="1"/>
            <a:r>
              <a:rPr lang="ru-RU" altLang="ru-RU" sz="3600" b="1" i="1" dirty="0" err="1" smtClean="0">
                <a:solidFill>
                  <a:srgbClr val="FF0000"/>
                </a:solidFill>
              </a:rPr>
              <a:t>Кичээнгейлиг</a:t>
            </a:r>
            <a:r>
              <a:rPr lang="ru-RU" altLang="ru-RU" sz="3600" b="1" i="1" dirty="0" smtClean="0">
                <a:solidFill>
                  <a:srgbClr val="FF0000"/>
                </a:solidFill>
              </a:rPr>
              <a:t> !  </a:t>
            </a:r>
            <a:r>
              <a:rPr lang="ru-RU" altLang="ru-RU" sz="3600" b="1" i="1" dirty="0" err="1" smtClean="0">
                <a:solidFill>
                  <a:srgbClr val="FF0000"/>
                </a:solidFill>
              </a:rPr>
              <a:t>Айтырыг</a:t>
            </a:r>
            <a:endParaRPr lang="ru-RU" altLang="ru-RU" sz="3600" b="1" i="1" dirty="0" smtClean="0">
              <a:solidFill>
                <a:srgbClr val="FF0000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88" y="1700213"/>
            <a:ext cx="7786687" cy="1657350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Магия числа 3 в устном народном творчестве тувинцев. </a:t>
            </a:r>
            <a:r>
              <a:rPr lang="ru-RU" altLang="ru-RU" sz="4000" b="1" dirty="0" err="1" smtClean="0">
                <a:solidFill>
                  <a:schemeClr val="accent2">
                    <a:lumMod val="75000"/>
                  </a:schemeClr>
                </a:solidFill>
              </a:rPr>
              <a:t>Чуведе</a:t>
            </a:r>
            <a:r>
              <a:rPr lang="ru-RU" altLang="ru-RU" sz="4000" b="1" dirty="0" smtClean="0">
                <a:solidFill>
                  <a:schemeClr val="accent2">
                    <a:lumMod val="75000"/>
                  </a:schemeClr>
                </a:solidFill>
              </a:rPr>
              <a:t> 3 кара?</a:t>
            </a:r>
            <a:endParaRPr lang="ru-RU" altLang="ru-RU" sz="40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4340" name="Picture 5" descr="J0189255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4342" name="WordArt 7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6"/>
                  <a:srcRect/>
                  <a:tile tx="0" ty="0" sx="100000" sy="100000" flip="none" algn="tl"/>
                </a:blipFill>
                <a:latin typeface="Book Antiqua"/>
              </a:rPr>
              <a:t>1</a:t>
            </a:r>
          </a:p>
        </p:txBody>
      </p:sp>
      <p:sp>
        <p:nvSpPr>
          <p:cNvPr id="2663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57158" y="564357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663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071538" y="564357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663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857356" y="564357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6636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643174" y="564357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6637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428992" y="564357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 useBgFill="1">
        <p:nvSpPr>
          <p:cNvPr id="26639" name="Rectangle 15"/>
          <p:cNvSpPr>
            <a:spLocks noChangeArrowheads="1"/>
          </p:cNvSpPr>
          <p:nvPr/>
        </p:nvSpPr>
        <p:spPr bwMode="auto">
          <a:xfrm>
            <a:off x="4460875" y="3429000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>
                <a:solidFill>
                  <a:srgbClr val="660033"/>
                </a:solidFill>
              </a:rPr>
              <a:t>Шын харыы</a:t>
            </a:r>
          </a:p>
        </p:txBody>
      </p:sp>
      <p:sp useBgFill="1">
        <p:nvSpPr>
          <p:cNvPr id="26640" name="AutoShape 16"/>
          <p:cNvSpPr>
            <a:spLocks noChangeArrowheads="1"/>
          </p:cNvSpPr>
          <p:nvPr/>
        </p:nvSpPr>
        <p:spPr bwMode="auto">
          <a:xfrm rot="10800000">
            <a:off x="4643438" y="4401344"/>
            <a:ext cx="4188776" cy="171965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002060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Пар </a:t>
            </a:r>
            <a:r>
              <a:rPr lang="ru-RU" sz="2400" b="1" dirty="0" err="1" smtClean="0">
                <a:solidFill>
                  <a:srgbClr val="002060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ыяштын</a:t>
            </a:r>
            <a:r>
              <a:rPr lang="ru-RU" sz="2400" b="1" dirty="0" smtClean="0">
                <a:solidFill>
                  <a:srgbClr val="002060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хоозу</a:t>
            </a:r>
            <a:r>
              <a:rPr lang="ru-RU" sz="2400" b="1" dirty="0" smtClean="0">
                <a:solidFill>
                  <a:srgbClr val="002060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 кара</a:t>
            </a:r>
          </a:p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002060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Бай </a:t>
            </a:r>
            <a:r>
              <a:rPr lang="ru-RU" sz="2400" b="1" dirty="0" err="1" smtClean="0">
                <a:solidFill>
                  <a:srgbClr val="002060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кижинин</a:t>
            </a:r>
            <a:r>
              <a:rPr lang="ru-RU" sz="2400" b="1" dirty="0" smtClean="0">
                <a:solidFill>
                  <a:srgbClr val="002060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коданы</a:t>
            </a:r>
            <a:r>
              <a:rPr lang="ru-RU" sz="2400" b="1" dirty="0" smtClean="0">
                <a:solidFill>
                  <a:srgbClr val="002060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 кара Бак </a:t>
            </a:r>
            <a:r>
              <a:rPr lang="ru-RU" sz="2400" b="1" dirty="0" err="1" smtClean="0">
                <a:solidFill>
                  <a:srgbClr val="002060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кижинин</a:t>
            </a:r>
            <a:r>
              <a:rPr lang="ru-RU" sz="2400" b="1" dirty="0" smtClean="0">
                <a:solidFill>
                  <a:srgbClr val="002060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баары</a:t>
            </a:r>
            <a:r>
              <a:rPr lang="ru-RU" sz="2400" b="1" dirty="0" smtClean="0">
                <a:solidFill>
                  <a:srgbClr val="002060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 кара</a:t>
            </a:r>
            <a:endParaRPr lang="ru-RU" sz="2400" b="1" dirty="0">
              <a:solidFill>
                <a:srgbClr val="002060"/>
              </a:solidFill>
              <a:highlight>
                <a:srgbClr val="FFFFFF"/>
              </a:highlight>
              <a:latin typeface="Times New Roman"/>
              <a:ea typeface="Times New Roman"/>
            </a:endParaRPr>
          </a:p>
        </p:txBody>
      </p:sp>
      <p:sp>
        <p:nvSpPr>
          <p:cNvPr id="14350" name="Rectangle 20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6646" name="Rectangle 22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dirty="0" err="1"/>
              <a:t>Оюннун</a:t>
            </a:r>
            <a:r>
              <a:rPr lang="ru-RU" sz="1400" dirty="0"/>
              <a:t> </a:t>
            </a:r>
            <a:r>
              <a:rPr lang="ru-RU" sz="1400" dirty="0" err="1"/>
              <a:t>дуруму</a:t>
            </a:r>
            <a:endParaRPr lang="ru-RU" sz="1400" dirty="0"/>
          </a:p>
        </p:txBody>
      </p:sp>
      <p:sp>
        <p:nvSpPr>
          <p:cNvPr id="26647" name="Rectangle 23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 dirty="0" err="1">
                <a:solidFill>
                  <a:srgbClr val="FF0000"/>
                </a:solidFill>
              </a:rPr>
              <a:t>Улаштыр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dirty="0" err="1">
                <a:solidFill>
                  <a:srgbClr val="FF0000"/>
                </a:solidFill>
              </a:rPr>
              <a:t>ойнаар</a:t>
            </a:r>
            <a:endParaRPr lang="ru-RU" sz="1400" b="1" dirty="0">
              <a:solidFill>
                <a:srgbClr val="FF0000"/>
              </a:solidFill>
            </a:endParaRPr>
          </a:p>
        </p:txBody>
      </p:sp>
      <p:pic>
        <p:nvPicPr>
          <p:cNvPr id="14357" name="Picture 22" descr="C:\Users\User\Pictures\c15b8f3041c64989f216fd82e7d2fc4f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411413" y="3233738"/>
            <a:ext cx="1512887" cy="233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utoUpdateAnimBg="0"/>
      <p:bldP spid="26633" grpId="0" animBg="1" autoUpdateAnimBg="0"/>
      <p:bldP spid="26634" grpId="0" animBg="1" autoUpdateAnimBg="0"/>
      <p:bldP spid="26635" grpId="0" animBg="1" autoUpdateAnimBg="0"/>
      <p:bldP spid="26636" grpId="0" animBg="1" autoUpdateAnimBg="0"/>
      <p:bldP spid="26637" grpId="0" animBg="1" autoUpdateAnimBg="0"/>
      <p:bldP spid="26639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2487"/>
          </a:xfrm>
        </p:spPr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Кичээнгейлиг !  Айтырыг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785938"/>
            <a:ext cx="8143932" cy="1571625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z="4000" b="1" dirty="0" smtClean="0">
                <a:solidFill>
                  <a:srgbClr val="000099"/>
                </a:solidFill>
              </a:rPr>
              <a:t> </a:t>
            </a:r>
            <a:r>
              <a:rPr lang="ru-RU" altLang="ru-RU" sz="4000" b="1" dirty="0" err="1" smtClean="0">
                <a:solidFill>
                  <a:srgbClr val="000099"/>
                </a:solidFill>
              </a:rPr>
              <a:t>Чуведе</a:t>
            </a:r>
            <a:r>
              <a:rPr lang="ru-RU" altLang="ru-RU" sz="4000" b="1" dirty="0" smtClean="0">
                <a:solidFill>
                  <a:srgbClr val="000099"/>
                </a:solidFill>
              </a:rPr>
              <a:t> 3 </a:t>
            </a:r>
            <a:r>
              <a:rPr lang="ru-RU" altLang="ru-RU" sz="4000" b="1" dirty="0" err="1" smtClean="0">
                <a:solidFill>
                  <a:srgbClr val="000099"/>
                </a:solidFill>
              </a:rPr>
              <a:t>кызыл</a:t>
            </a:r>
            <a:r>
              <a:rPr lang="ru-RU" altLang="ru-RU" sz="4000" b="1" dirty="0" smtClean="0">
                <a:solidFill>
                  <a:srgbClr val="000099"/>
                </a:solidFill>
              </a:rPr>
              <a:t>?</a:t>
            </a:r>
            <a:endParaRPr lang="ru-RU" altLang="ru-RU" b="1" dirty="0" smtClean="0">
              <a:solidFill>
                <a:srgbClr val="000099"/>
              </a:solidFill>
            </a:endParaRPr>
          </a:p>
        </p:txBody>
      </p:sp>
      <p:pic>
        <p:nvPicPr>
          <p:cNvPr id="15364" name="Picture 4" descr="J0189255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5366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6"/>
                  <a:srcRect/>
                  <a:tile tx="0" ty="0" sx="100000" sy="100000" flip="none" algn="tl"/>
                </a:blipFill>
                <a:latin typeface="Book Antiqua"/>
              </a:rPr>
              <a:t>2</a:t>
            </a:r>
          </a:p>
        </p:txBody>
      </p:sp>
      <p:sp>
        <p:nvSpPr>
          <p:cNvPr id="29703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85720" y="5572140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9704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000100" y="5572140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9705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714480" y="5572140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970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8860" y="5572140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9707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14678" y="5572140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 useBgFill="1">
        <p:nvSpPr>
          <p:cNvPr id="29708" name="Rectangle 12"/>
          <p:cNvSpPr>
            <a:spLocks noChangeArrowheads="1"/>
          </p:cNvSpPr>
          <p:nvPr/>
        </p:nvSpPr>
        <p:spPr bwMode="auto">
          <a:xfrm>
            <a:off x="4000496" y="3000372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>
                <a:solidFill>
                  <a:srgbClr val="660033"/>
                </a:solidFill>
              </a:rPr>
              <a:t>Шын харыы</a:t>
            </a:r>
          </a:p>
        </p:txBody>
      </p:sp>
      <p:sp useBgFill="1">
        <p:nvSpPr>
          <p:cNvPr id="29709" name="AutoShape 13"/>
          <p:cNvSpPr>
            <a:spLocks noChangeArrowheads="1"/>
          </p:cNvSpPr>
          <p:nvPr/>
        </p:nvSpPr>
        <p:spPr bwMode="auto">
          <a:xfrm rot="10800000">
            <a:off x="3571867" y="4071942"/>
            <a:ext cx="5286412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/>
            <a:r>
              <a:rPr lang="ru-RU" altLang="ru-RU" sz="2400" b="1" dirty="0" err="1" smtClean="0">
                <a:solidFill>
                  <a:srgbClr val="002060"/>
                </a:solidFill>
              </a:rPr>
              <a:t>Уер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сугнун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ону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кызыл</a:t>
            </a:r>
            <a:endParaRPr lang="ru-RU" altLang="ru-RU" sz="2400" b="1" dirty="0" smtClean="0">
              <a:solidFill>
                <a:srgbClr val="002060"/>
              </a:solidFill>
            </a:endParaRPr>
          </a:p>
          <a:p>
            <a:pPr algn="ctr" eaLnBrk="1" hangingPunct="1"/>
            <a:r>
              <a:rPr lang="ru-RU" altLang="ru-RU" sz="2400" b="1" dirty="0" err="1" smtClean="0">
                <a:solidFill>
                  <a:srgbClr val="002060"/>
                </a:solidFill>
              </a:rPr>
              <a:t>Угер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сылдыстын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чырыы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кызыл</a:t>
            </a:r>
            <a:endParaRPr lang="ru-RU" altLang="ru-RU" sz="2400" b="1" dirty="0" smtClean="0">
              <a:solidFill>
                <a:srgbClr val="002060"/>
              </a:solidFill>
            </a:endParaRPr>
          </a:p>
          <a:p>
            <a:pPr algn="ctr" eaLnBrk="1" hangingPunct="1"/>
            <a:r>
              <a:rPr lang="ru-RU" altLang="ru-RU" sz="2400" b="1" dirty="0" smtClean="0">
                <a:solidFill>
                  <a:srgbClr val="002060"/>
                </a:solidFill>
              </a:rPr>
              <a:t>Унген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хуннун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хаяазы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кызыл</a:t>
            </a:r>
            <a:endParaRPr lang="ru-RU" altLang="ru-RU" sz="2400" b="1" dirty="0">
              <a:solidFill>
                <a:srgbClr val="002060"/>
              </a:solidFill>
            </a:endParaRPr>
          </a:p>
        </p:txBody>
      </p:sp>
      <p:sp>
        <p:nvSpPr>
          <p:cNvPr id="15374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9717" name="Rectangle 21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 dirty="0" err="1">
                <a:solidFill>
                  <a:srgbClr val="FF0000"/>
                </a:solidFill>
              </a:rPr>
              <a:t>Улаштыр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dirty="0" err="1">
                <a:solidFill>
                  <a:srgbClr val="FF0000"/>
                </a:solidFill>
              </a:rPr>
              <a:t>ойна</a:t>
            </a:r>
            <a:endParaRPr lang="ru-RU" sz="1400" b="1" dirty="0">
              <a:solidFill>
                <a:srgbClr val="FF0000"/>
              </a:solidFill>
            </a:endParaRPr>
          </a:p>
        </p:txBody>
      </p:sp>
      <p:pic>
        <p:nvPicPr>
          <p:cNvPr id="15381" name="Picture 21" descr="C:\Users\User\Pictures\c15b8f3041c64989f216fd82e7d2fc4f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00166" y="3643314"/>
            <a:ext cx="1223963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  <p:bldP spid="29699" grpId="0" build="p" animBg="1" autoUpdateAnimBg="0" advAuto="0"/>
      <p:bldP spid="29703" grpId="0" animBg="1" autoUpdateAnimBg="0"/>
      <p:bldP spid="29704" grpId="0" animBg="1" autoUpdateAnimBg="0"/>
      <p:bldP spid="29705" grpId="0" animBg="1" autoUpdateAnimBg="0"/>
      <p:bldP spid="29706" grpId="0" animBg="1" autoUpdateAnimBg="0"/>
      <p:bldP spid="29707" grpId="0" animBg="1" autoUpdateAnimBg="0"/>
      <p:bldP spid="29708" grpId="0" animBg="1" autoUpdateAnimBg="0"/>
      <p:bldP spid="29709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2487"/>
          </a:xfrm>
        </p:spPr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Кичээнгейлиг !  Айтырыг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785938"/>
            <a:ext cx="8143932" cy="1571625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z="4000" b="1" dirty="0" smtClean="0">
                <a:solidFill>
                  <a:srgbClr val="000099"/>
                </a:solidFill>
              </a:rPr>
              <a:t> </a:t>
            </a:r>
            <a:r>
              <a:rPr lang="ru-RU" altLang="ru-RU" sz="4000" b="1" dirty="0" err="1" smtClean="0">
                <a:solidFill>
                  <a:srgbClr val="000099"/>
                </a:solidFill>
              </a:rPr>
              <a:t>Чуведе</a:t>
            </a:r>
            <a:r>
              <a:rPr lang="ru-RU" altLang="ru-RU" sz="4000" b="1" dirty="0" smtClean="0">
                <a:solidFill>
                  <a:srgbClr val="000099"/>
                </a:solidFill>
              </a:rPr>
              <a:t> 3 </a:t>
            </a:r>
            <a:r>
              <a:rPr lang="ru-RU" altLang="ru-RU" sz="4000" b="1" dirty="0" err="1" smtClean="0">
                <a:solidFill>
                  <a:srgbClr val="000099"/>
                </a:solidFill>
              </a:rPr>
              <a:t>кызыл</a:t>
            </a:r>
            <a:r>
              <a:rPr lang="ru-RU" altLang="ru-RU" sz="4000" b="1" dirty="0" smtClean="0">
                <a:solidFill>
                  <a:srgbClr val="000099"/>
                </a:solidFill>
              </a:rPr>
              <a:t>?</a:t>
            </a:r>
            <a:endParaRPr lang="ru-RU" altLang="ru-RU" b="1" dirty="0" smtClean="0">
              <a:solidFill>
                <a:srgbClr val="000099"/>
              </a:solidFill>
            </a:endParaRPr>
          </a:p>
        </p:txBody>
      </p:sp>
      <p:pic>
        <p:nvPicPr>
          <p:cNvPr id="15364" name="Picture 4" descr="J0189255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5366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 dirty="0" smtClean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6"/>
                  <a:srcRect/>
                  <a:tile tx="0" ty="0" sx="100000" sy="100000" flip="none" algn="tl"/>
                </a:blipFill>
                <a:latin typeface="Book Antiqua"/>
              </a:rPr>
              <a:t>3</a:t>
            </a:r>
            <a:endParaRPr lang="ru-RU" sz="2400" b="1" kern="10" dirty="0">
              <a:ln w="25400">
                <a:solidFill>
                  <a:srgbClr val="000000"/>
                </a:solidFill>
                <a:round/>
                <a:headEnd/>
                <a:tailEnd/>
              </a:ln>
              <a:blipFill dpi="0" rotWithShape="1">
                <a:blip r:embed="rId6"/>
                <a:srcRect/>
                <a:tile tx="0" ty="0" sx="100000" sy="100000" flip="none" algn="tl"/>
              </a:blipFill>
              <a:latin typeface="Book Antiqua"/>
            </a:endParaRPr>
          </a:p>
        </p:txBody>
      </p:sp>
      <p:sp>
        <p:nvSpPr>
          <p:cNvPr id="29703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85720" y="5572140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9704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000100" y="5572140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9705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714480" y="5572140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970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8860" y="5572140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9707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14678" y="5572140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 useBgFill="1">
        <p:nvSpPr>
          <p:cNvPr id="29708" name="Rectangle 12"/>
          <p:cNvSpPr>
            <a:spLocks noChangeArrowheads="1"/>
          </p:cNvSpPr>
          <p:nvPr/>
        </p:nvSpPr>
        <p:spPr bwMode="auto">
          <a:xfrm>
            <a:off x="4000496" y="3000372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>
                <a:solidFill>
                  <a:srgbClr val="660033"/>
                </a:solidFill>
              </a:rPr>
              <a:t>Шын харыы</a:t>
            </a:r>
          </a:p>
        </p:txBody>
      </p:sp>
      <p:sp useBgFill="1">
        <p:nvSpPr>
          <p:cNvPr id="29709" name="AutoShape 13"/>
          <p:cNvSpPr>
            <a:spLocks noChangeArrowheads="1"/>
          </p:cNvSpPr>
          <p:nvPr/>
        </p:nvSpPr>
        <p:spPr bwMode="auto">
          <a:xfrm rot="10800000">
            <a:off x="3143240" y="3857628"/>
            <a:ext cx="5643602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eaLnBrk="1" hangingPunct="1"/>
            <a:r>
              <a:rPr lang="ru-RU" altLang="ru-RU" sz="2400" b="1" dirty="0" err="1" smtClean="0">
                <a:solidFill>
                  <a:srgbClr val="002060"/>
                </a:solidFill>
              </a:rPr>
              <a:t>Чымыштыг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кижинин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адыжы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кызыл</a:t>
            </a:r>
            <a:endParaRPr lang="ru-RU" altLang="ru-RU" sz="2400" b="1" dirty="0" smtClean="0">
              <a:solidFill>
                <a:srgbClr val="002060"/>
              </a:solidFill>
            </a:endParaRPr>
          </a:p>
          <a:p>
            <a:pPr eaLnBrk="1" hangingPunct="1"/>
            <a:r>
              <a:rPr lang="ru-RU" altLang="ru-RU" sz="2400" b="1" dirty="0" err="1" smtClean="0">
                <a:solidFill>
                  <a:srgbClr val="002060"/>
                </a:solidFill>
              </a:rPr>
              <a:t>Чыргалдыг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кыстын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чаагы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кызыл</a:t>
            </a:r>
            <a:endParaRPr lang="ru-RU" altLang="ru-RU" sz="2400" b="1" dirty="0" smtClean="0">
              <a:solidFill>
                <a:srgbClr val="002060"/>
              </a:solidFill>
            </a:endParaRPr>
          </a:p>
          <a:p>
            <a:pPr eaLnBrk="1" hangingPunct="1"/>
            <a:r>
              <a:rPr lang="ru-RU" altLang="ru-RU" sz="2400" b="1" dirty="0" err="1" smtClean="0">
                <a:solidFill>
                  <a:srgbClr val="002060"/>
                </a:solidFill>
              </a:rPr>
              <a:t>Чыварлыг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ойнун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оъду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кызыл</a:t>
            </a:r>
            <a:endParaRPr lang="ru-RU" altLang="ru-RU" sz="2400" b="1" dirty="0">
              <a:solidFill>
                <a:srgbClr val="002060"/>
              </a:solidFill>
            </a:endParaRPr>
          </a:p>
        </p:txBody>
      </p:sp>
      <p:sp>
        <p:nvSpPr>
          <p:cNvPr id="15374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9717" name="Rectangle 21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 dirty="0" err="1">
                <a:solidFill>
                  <a:srgbClr val="FF0000"/>
                </a:solidFill>
              </a:rPr>
              <a:t>Улаштыр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dirty="0" err="1">
                <a:solidFill>
                  <a:srgbClr val="FF0000"/>
                </a:solidFill>
              </a:rPr>
              <a:t>ойна</a:t>
            </a:r>
            <a:endParaRPr lang="ru-RU" sz="1400" b="1" dirty="0">
              <a:solidFill>
                <a:srgbClr val="FF0000"/>
              </a:solidFill>
            </a:endParaRPr>
          </a:p>
        </p:txBody>
      </p:sp>
      <p:pic>
        <p:nvPicPr>
          <p:cNvPr id="15381" name="Picture 21" descr="C:\Users\User\Pictures\c15b8f3041c64989f216fd82e7d2fc4f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00166" y="3643314"/>
            <a:ext cx="1223963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  <p:bldP spid="29699" grpId="0" build="p" animBg="1" autoUpdateAnimBg="0" advAuto="0"/>
      <p:bldP spid="29703" grpId="0" animBg="1" autoUpdateAnimBg="0"/>
      <p:bldP spid="29704" grpId="0" animBg="1" autoUpdateAnimBg="0"/>
      <p:bldP spid="29705" grpId="0" animBg="1" autoUpdateAnimBg="0"/>
      <p:bldP spid="29706" grpId="0" animBg="1" autoUpdateAnimBg="0"/>
      <p:bldP spid="29707" grpId="0" animBg="1" autoUpdateAnimBg="0"/>
      <p:bldP spid="29708" grpId="0" animBg="1" autoUpdateAnimBg="0"/>
      <p:bldP spid="29709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2487"/>
          </a:xfrm>
        </p:spPr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Кичээнгейлиг!  Айтырыг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325" y="1773238"/>
            <a:ext cx="9144000" cy="1766887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altLang="ru-RU" sz="4000" b="1" dirty="0" err="1" smtClean="0">
                <a:solidFill>
                  <a:srgbClr val="000099"/>
                </a:solidFill>
              </a:rPr>
              <a:t>Чуведе</a:t>
            </a:r>
            <a:r>
              <a:rPr lang="ru-RU" altLang="ru-RU" sz="4000" b="1" dirty="0" smtClean="0">
                <a:solidFill>
                  <a:srgbClr val="000099"/>
                </a:solidFill>
              </a:rPr>
              <a:t> 3 </a:t>
            </a:r>
            <a:r>
              <a:rPr lang="ru-RU" altLang="ru-RU" sz="4000" b="1" dirty="0" err="1" smtClean="0">
                <a:solidFill>
                  <a:srgbClr val="000099"/>
                </a:solidFill>
              </a:rPr>
              <a:t>тудуу</a:t>
            </a:r>
            <a:r>
              <a:rPr lang="ru-RU" altLang="ru-RU" sz="4000" b="1" dirty="0" smtClean="0">
                <a:solidFill>
                  <a:srgbClr val="000099"/>
                </a:solidFill>
              </a:rPr>
              <a:t>?</a:t>
            </a:r>
            <a:endParaRPr lang="ru-RU" altLang="ru-RU" sz="2800" b="1" dirty="0" smtClean="0">
              <a:solidFill>
                <a:srgbClr val="000099"/>
              </a:solidFill>
            </a:endParaRPr>
          </a:p>
        </p:txBody>
      </p:sp>
      <p:pic>
        <p:nvPicPr>
          <p:cNvPr id="16388" name="Picture 4" descr="J0189255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68325" y="4984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6390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 dirty="0" smtClean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6"/>
                  <a:srcRect/>
                  <a:tile tx="0" ty="0" sx="100000" sy="100000" flip="none" algn="tl"/>
                </a:blipFill>
                <a:latin typeface="Book Antiqua"/>
              </a:rPr>
              <a:t>4</a:t>
            </a:r>
            <a:endParaRPr lang="ru-RU" sz="2400" b="1" kern="10" dirty="0">
              <a:ln w="25400">
                <a:solidFill>
                  <a:srgbClr val="000000"/>
                </a:solidFill>
                <a:round/>
                <a:headEnd/>
                <a:tailEnd/>
              </a:ln>
              <a:blipFill dpi="0" rotWithShape="1">
                <a:blip r:embed="rId6"/>
                <a:srcRect/>
                <a:tile tx="0" ty="0" sx="100000" sy="100000" flip="none" algn="tl"/>
              </a:blipFill>
              <a:latin typeface="Book Antiqua"/>
            </a:endParaRPr>
          </a:p>
        </p:txBody>
      </p:sp>
      <p:sp>
        <p:nvSpPr>
          <p:cNvPr id="3072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072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072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073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073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 useBgFill="1">
        <p:nvSpPr>
          <p:cNvPr id="30732" name="Rectangle 12"/>
          <p:cNvSpPr>
            <a:spLocks noChangeArrowheads="1"/>
          </p:cNvSpPr>
          <p:nvPr/>
        </p:nvSpPr>
        <p:spPr bwMode="auto">
          <a:xfrm>
            <a:off x="4143372" y="3000372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>
                <a:solidFill>
                  <a:srgbClr val="660033"/>
                </a:solidFill>
              </a:rPr>
              <a:t>Шын харыы</a:t>
            </a:r>
          </a:p>
        </p:txBody>
      </p:sp>
      <p:sp useBgFill="1">
        <p:nvSpPr>
          <p:cNvPr id="30733" name="AutoShape 13"/>
          <p:cNvSpPr>
            <a:spLocks noChangeArrowheads="1"/>
          </p:cNvSpPr>
          <p:nvPr/>
        </p:nvSpPr>
        <p:spPr bwMode="auto">
          <a:xfrm rot="10800000">
            <a:off x="4071934" y="3929066"/>
            <a:ext cx="4857784" cy="1571636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/>
            <a:r>
              <a:rPr lang="ru-RU" altLang="ru-RU" sz="3200" b="1" dirty="0" err="1" smtClean="0">
                <a:solidFill>
                  <a:srgbClr val="002060"/>
                </a:solidFill>
              </a:rPr>
              <a:t>Дагнын</a:t>
            </a:r>
            <a:r>
              <a:rPr lang="ru-RU" altLang="ru-RU" sz="3200" b="1" dirty="0" smtClean="0">
                <a:solidFill>
                  <a:srgbClr val="002060"/>
                </a:solidFill>
              </a:rPr>
              <a:t> куру </a:t>
            </a:r>
            <a:r>
              <a:rPr lang="ru-RU" altLang="ru-RU" sz="3200" b="1" dirty="0" err="1" smtClean="0">
                <a:solidFill>
                  <a:srgbClr val="002060"/>
                </a:solidFill>
              </a:rPr>
              <a:t>чок</a:t>
            </a:r>
            <a:endParaRPr lang="ru-RU" altLang="ru-RU" sz="3200" b="1" dirty="0" smtClean="0">
              <a:solidFill>
                <a:srgbClr val="002060"/>
              </a:solidFill>
            </a:endParaRPr>
          </a:p>
          <a:p>
            <a:pPr algn="ctr" eaLnBrk="1" hangingPunct="1"/>
            <a:r>
              <a:rPr lang="ru-RU" altLang="ru-RU" sz="3200" b="1" dirty="0" err="1" smtClean="0">
                <a:solidFill>
                  <a:srgbClr val="002060"/>
                </a:solidFill>
              </a:rPr>
              <a:t>Сугнун</a:t>
            </a:r>
            <a:r>
              <a:rPr lang="ru-RU" altLang="ru-RU" sz="32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3200" b="1" dirty="0" err="1" smtClean="0">
                <a:solidFill>
                  <a:srgbClr val="002060"/>
                </a:solidFill>
              </a:rPr>
              <a:t>бышкызы</a:t>
            </a:r>
            <a:r>
              <a:rPr lang="ru-RU" altLang="ru-RU" sz="32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3200" b="1" dirty="0" err="1" smtClean="0">
                <a:solidFill>
                  <a:srgbClr val="002060"/>
                </a:solidFill>
              </a:rPr>
              <a:t>чок</a:t>
            </a:r>
            <a:endParaRPr lang="ru-RU" altLang="ru-RU" sz="3200" b="1" dirty="0" smtClean="0">
              <a:solidFill>
                <a:srgbClr val="002060"/>
              </a:solidFill>
            </a:endParaRPr>
          </a:p>
          <a:p>
            <a:pPr algn="ctr" eaLnBrk="1" hangingPunct="1"/>
            <a:r>
              <a:rPr lang="ru-RU" altLang="ru-RU" sz="3200" b="1" dirty="0" err="1" smtClean="0">
                <a:solidFill>
                  <a:srgbClr val="002060"/>
                </a:solidFill>
              </a:rPr>
              <a:t>Дээрнин</a:t>
            </a:r>
            <a:r>
              <a:rPr lang="ru-RU" altLang="ru-RU" sz="32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3200" b="1" dirty="0" err="1" smtClean="0">
                <a:solidFill>
                  <a:srgbClr val="002060"/>
                </a:solidFill>
              </a:rPr>
              <a:t>баганазы</a:t>
            </a:r>
            <a:r>
              <a:rPr lang="ru-RU" altLang="ru-RU" sz="32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3200" b="1" dirty="0" err="1" smtClean="0">
                <a:solidFill>
                  <a:srgbClr val="002060"/>
                </a:solidFill>
              </a:rPr>
              <a:t>чок</a:t>
            </a:r>
            <a:endParaRPr lang="ru-RU" altLang="ru-RU" sz="3200" b="1" dirty="0" smtClean="0">
              <a:solidFill>
                <a:srgbClr val="002060"/>
              </a:solidFill>
            </a:endParaRPr>
          </a:p>
          <a:p>
            <a:pPr algn="ctr" eaLnBrk="1" hangingPunct="1"/>
            <a:endParaRPr lang="ru-RU" altLang="ru-RU" sz="3200" b="1" dirty="0" smtClean="0">
              <a:solidFill>
                <a:srgbClr val="CC0000"/>
              </a:solidFill>
            </a:endParaRPr>
          </a:p>
          <a:p>
            <a:pPr algn="ctr" eaLnBrk="1" hangingPunct="1"/>
            <a:endParaRPr lang="ru-RU" altLang="ru-RU" sz="3200" b="1" dirty="0">
              <a:solidFill>
                <a:srgbClr val="CC0000"/>
              </a:solidFill>
            </a:endParaRPr>
          </a:p>
        </p:txBody>
      </p:sp>
      <p:sp>
        <p:nvSpPr>
          <p:cNvPr id="16398" name="Rectangle 18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0742" name="Rectangle 22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 dirty="0" err="1">
                <a:solidFill>
                  <a:srgbClr val="FF0000"/>
                </a:solidFill>
              </a:rPr>
              <a:t>Улаштыр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dirty="0" err="1">
                <a:solidFill>
                  <a:srgbClr val="FF0000"/>
                </a:solidFill>
              </a:rPr>
              <a:t>ойна</a:t>
            </a:r>
            <a:endParaRPr lang="ru-RU" sz="1400" b="1" dirty="0">
              <a:solidFill>
                <a:srgbClr val="FF0000"/>
              </a:solidFill>
            </a:endParaRPr>
          </a:p>
        </p:txBody>
      </p:sp>
      <p:pic>
        <p:nvPicPr>
          <p:cNvPr id="16405" name="Picture 21" descr="C:\Users\User\Pictures\c15b8f3041c64989f216fd82e7d2fc4f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411413" y="3686175"/>
            <a:ext cx="1189037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307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utoUpdateAnimBg="0"/>
      <p:bldP spid="30723" grpId="0" build="p" animBg="1" autoUpdateAnimBg="0" advAuto="0"/>
      <p:bldP spid="30727" grpId="0" animBg="1" autoUpdateAnimBg="0"/>
      <p:bldP spid="30728" grpId="0" animBg="1" autoUpdateAnimBg="0"/>
      <p:bldP spid="30729" grpId="0" animBg="1" autoUpdateAnimBg="0"/>
      <p:bldP spid="30730" grpId="0" animBg="1" autoUpdateAnimBg="0"/>
      <p:bldP spid="30731" grpId="0" animBg="1" autoUpdateAnimBg="0"/>
      <p:bldP spid="30732" grpId="0" animBg="1" autoUpdateAnimBg="0"/>
      <p:bldP spid="30733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2487"/>
          </a:xfrm>
        </p:spPr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Кичээнгейлиг!  Айтырыг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325" y="1773238"/>
            <a:ext cx="9144000" cy="1766887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altLang="ru-RU" sz="4000" b="1" dirty="0" err="1" smtClean="0">
                <a:solidFill>
                  <a:srgbClr val="000099"/>
                </a:solidFill>
              </a:rPr>
              <a:t>Чуведе</a:t>
            </a:r>
            <a:r>
              <a:rPr lang="ru-RU" altLang="ru-RU" sz="4000" b="1" dirty="0" smtClean="0">
                <a:solidFill>
                  <a:srgbClr val="000099"/>
                </a:solidFill>
              </a:rPr>
              <a:t> 3 </a:t>
            </a:r>
            <a:r>
              <a:rPr lang="ru-RU" altLang="ru-RU" sz="4000" b="1" dirty="0" err="1" smtClean="0">
                <a:solidFill>
                  <a:srgbClr val="000099"/>
                </a:solidFill>
              </a:rPr>
              <a:t>ак</a:t>
            </a:r>
            <a:r>
              <a:rPr lang="ru-RU" altLang="ru-RU" sz="4000" b="1" dirty="0" smtClean="0">
                <a:solidFill>
                  <a:srgbClr val="000099"/>
                </a:solidFill>
              </a:rPr>
              <a:t>?</a:t>
            </a:r>
            <a:endParaRPr lang="ru-RU" altLang="ru-RU" sz="2800" b="1" dirty="0" smtClean="0">
              <a:solidFill>
                <a:srgbClr val="000099"/>
              </a:solidFill>
            </a:endParaRPr>
          </a:p>
        </p:txBody>
      </p:sp>
      <p:pic>
        <p:nvPicPr>
          <p:cNvPr id="16388" name="Picture 4" descr="J0189255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68325" y="4984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6390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 dirty="0" smtClean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6"/>
                  <a:srcRect/>
                  <a:tile tx="0" ty="0" sx="100000" sy="100000" flip="none" algn="tl"/>
                </a:blipFill>
                <a:latin typeface="Book Antiqua"/>
              </a:rPr>
              <a:t>5</a:t>
            </a:r>
            <a:endParaRPr lang="ru-RU" sz="2400" b="1" kern="10" dirty="0">
              <a:ln w="25400">
                <a:solidFill>
                  <a:srgbClr val="000000"/>
                </a:solidFill>
                <a:round/>
                <a:headEnd/>
                <a:tailEnd/>
              </a:ln>
              <a:blipFill dpi="0" rotWithShape="1">
                <a:blip r:embed="rId6"/>
                <a:srcRect/>
                <a:tile tx="0" ty="0" sx="100000" sy="100000" flip="none" algn="tl"/>
              </a:blipFill>
              <a:latin typeface="Book Antiqua"/>
            </a:endParaRPr>
          </a:p>
        </p:txBody>
      </p:sp>
      <p:sp>
        <p:nvSpPr>
          <p:cNvPr id="3072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072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072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073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073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 useBgFill="1">
        <p:nvSpPr>
          <p:cNvPr id="30732" name="Rectangle 12"/>
          <p:cNvSpPr>
            <a:spLocks noChangeArrowheads="1"/>
          </p:cNvSpPr>
          <p:nvPr/>
        </p:nvSpPr>
        <p:spPr bwMode="auto">
          <a:xfrm>
            <a:off x="4143372" y="3000372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>
                <a:solidFill>
                  <a:srgbClr val="660033"/>
                </a:solidFill>
              </a:rPr>
              <a:t>Шын харыы</a:t>
            </a:r>
          </a:p>
        </p:txBody>
      </p:sp>
      <p:sp useBgFill="1">
        <p:nvSpPr>
          <p:cNvPr id="30733" name="AutoShape 13"/>
          <p:cNvSpPr>
            <a:spLocks noChangeArrowheads="1"/>
          </p:cNvSpPr>
          <p:nvPr/>
        </p:nvSpPr>
        <p:spPr bwMode="auto">
          <a:xfrm rot="10800000">
            <a:off x="4071934" y="3929066"/>
            <a:ext cx="4643470" cy="1571636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/>
            <a:r>
              <a:rPr lang="ru-RU" altLang="ru-RU" sz="3200" b="1" dirty="0" err="1" smtClean="0">
                <a:solidFill>
                  <a:srgbClr val="002060"/>
                </a:solidFill>
              </a:rPr>
              <a:t>Озерге</a:t>
            </a:r>
            <a:r>
              <a:rPr lang="ru-RU" altLang="ru-RU" sz="32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3200" b="1" dirty="0" err="1" smtClean="0">
                <a:solidFill>
                  <a:srgbClr val="002060"/>
                </a:solidFill>
              </a:rPr>
              <a:t>дижи</a:t>
            </a:r>
            <a:r>
              <a:rPr lang="ru-RU" altLang="ru-RU" sz="32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3200" b="1" dirty="0" err="1" smtClean="0">
                <a:solidFill>
                  <a:srgbClr val="002060"/>
                </a:solidFill>
              </a:rPr>
              <a:t>ак</a:t>
            </a:r>
            <a:endParaRPr lang="ru-RU" altLang="ru-RU" sz="3200" b="1" dirty="0" smtClean="0">
              <a:solidFill>
                <a:srgbClr val="002060"/>
              </a:solidFill>
            </a:endParaRPr>
          </a:p>
          <a:p>
            <a:pPr algn="ctr" eaLnBrk="1" hangingPunct="1"/>
            <a:r>
              <a:rPr lang="ru-RU" altLang="ru-RU" sz="3200" b="1" dirty="0" err="1" smtClean="0">
                <a:solidFill>
                  <a:srgbClr val="002060"/>
                </a:solidFill>
              </a:rPr>
              <a:t>Кырыырга</a:t>
            </a:r>
            <a:r>
              <a:rPr lang="ru-RU" altLang="ru-RU" sz="32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3200" b="1" dirty="0" err="1" smtClean="0">
                <a:solidFill>
                  <a:srgbClr val="002060"/>
                </a:solidFill>
              </a:rPr>
              <a:t>бажы</a:t>
            </a:r>
            <a:r>
              <a:rPr lang="ru-RU" altLang="ru-RU" sz="32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3200" b="1" dirty="0" err="1" smtClean="0">
                <a:solidFill>
                  <a:srgbClr val="002060"/>
                </a:solidFill>
              </a:rPr>
              <a:t>ак</a:t>
            </a:r>
            <a:endParaRPr lang="ru-RU" altLang="ru-RU" sz="3200" b="1" dirty="0" smtClean="0">
              <a:solidFill>
                <a:srgbClr val="002060"/>
              </a:solidFill>
            </a:endParaRPr>
          </a:p>
          <a:p>
            <a:pPr algn="ctr" eaLnBrk="1" hangingPunct="1"/>
            <a:r>
              <a:rPr lang="ru-RU" altLang="ru-RU" sz="3200" b="1" dirty="0" err="1" smtClean="0">
                <a:solidFill>
                  <a:srgbClr val="002060"/>
                </a:solidFill>
              </a:rPr>
              <a:t>Олурге</a:t>
            </a:r>
            <a:r>
              <a:rPr lang="ru-RU" altLang="ru-RU" sz="32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3200" b="1" dirty="0" err="1" smtClean="0">
                <a:solidFill>
                  <a:srgbClr val="002060"/>
                </a:solidFill>
              </a:rPr>
              <a:t>соогу</a:t>
            </a:r>
            <a:r>
              <a:rPr lang="ru-RU" altLang="ru-RU" sz="32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3200" b="1" dirty="0" err="1" smtClean="0">
                <a:solidFill>
                  <a:srgbClr val="002060"/>
                </a:solidFill>
              </a:rPr>
              <a:t>ак</a:t>
            </a:r>
            <a:endParaRPr lang="ru-RU" altLang="ru-RU" sz="3200" b="1" dirty="0" smtClean="0">
              <a:solidFill>
                <a:srgbClr val="002060"/>
              </a:solidFill>
            </a:endParaRPr>
          </a:p>
          <a:p>
            <a:pPr algn="ctr" eaLnBrk="1" hangingPunct="1"/>
            <a:endParaRPr lang="ru-RU" altLang="ru-RU" sz="3200" b="1" dirty="0">
              <a:solidFill>
                <a:srgbClr val="CC0000"/>
              </a:solidFill>
            </a:endParaRPr>
          </a:p>
        </p:txBody>
      </p:sp>
      <p:sp>
        <p:nvSpPr>
          <p:cNvPr id="16398" name="Rectangle 18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0742" name="Rectangle 22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 dirty="0" err="1">
                <a:solidFill>
                  <a:srgbClr val="FF0000"/>
                </a:solidFill>
              </a:rPr>
              <a:t>Улаштыр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dirty="0" err="1">
                <a:solidFill>
                  <a:srgbClr val="FF0000"/>
                </a:solidFill>
              </a:rPr>
              <a:t>ойна</a:t>
            </a:r>
            <a:endParaRPr lang="ru-RU" sz="1400" b="1" dirty="0">
              <a:solidFill>
                <a:srgbClr val="FF0000"/>
              </a:solidFill>
            </a:endParaRPr>
          </a:p>
        </p:txBody>
      </p:sp>
      <p:pic>
        <p:nvPicPr>
          <p:cNvPr id="16405" name="Picture 21" descr="C:\Users\User\Pictures\c15b8f3041c64989f216fd82e7d2fc4f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411413" y="3686175"/>
            <a:ext cx="1189037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307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utoUpdateAnimBg="0"/>
      <p:bldP spid="30723" grpId="0" build="p" animBg="1" autoUpdateAnimBg="0" advAuto="0"/>
      <p:bldP spid="30727" grpId="0" animBg="1" autoUpdateAnimBg="0"/>
      <p:bldP spid="30728" grpId="0" animBg="1" autoUpdateAnimBg="0"/>
      <p:bldP spid="30729" grpId="0" animBg="1" autoUpdateAnimBg="0"/>
      <p:bldP spid="30730" grpId="0" animBg="1" autoUpdateAnimBg="0"/>
      <p:bldP spid="30731" grpId="0" animBg="1" autoUpdateAnimBg="0"/>
      <p:bldP spid="30732" grpId="0" animBg="1" autoUpdateAnimBg="0"/>
      <p:bldP spid="30733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2487"/>
          </a:xfrm>
        </p:spPr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Кичээнгейлиг!  Айтырыг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325" y="1773238"/>
            <a:ext cx="9144000" cy="1766887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altLang="ru-RU" sz="2800" b="1" dirty="0" smtClean="0">
                <a:solidFill>
                  <a:srgbClr val="000099"/>
                </a:solidFill>
              </a:rPr>
              <a:t> Что вы знаете о числе 7?.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altLang="ru-RU" sz="2800" b="1" dirty="0" smtClean="0">
                <a:solidFill>
                  <a:srgbClr val="000099"/>
                </a:solidFill>
              </a:rPr>
              <a:t>(</a:t>
            </a:r>
            <a:r>
              <a:rPr lang="ru-RU" altLang="ru-RU" sz="2800" b="1" dirty="0" smtClean="0">
                <a:solidFill>
                  <a:srgbClr val="000099"/>
                </a:solidFill>
              </a:rPr>
              <a:t>7-нин </a:t>
            </a:r>
            <a:r>
              <a:rPr lang="ru-RU" altLang="ru-RU" sz="2800" b="1" dirty="0" smtClean="0">
                <a:solidFill>
                  <a:srgbClr val="000099"/>
                </a:solidFill>
              </a:rPr>
              <a:t>7 </a:t>
            </a:r>
            <a:r>
              <a:rPr lang="ru-RU" altLang="ru-RU" sz="2800" b="1" dirty="0" err="1" smtClean="0">
                <a:solidFill>
                  <a:srgbClr val="000099"/>
                </a:solidFill>
              </a:rPr>
              <a:t>чажыттарын</a:t>
            </a:r>
            <a:r>
              <a:rPr lang="ru-RU" altLang="ru-RU" sz="2800" b="1" dirty="0" smtClean="0">
                <a:solidFill>
                  <a:srgbClr val="000099"/>
                </a:solidFill>
              </a:rPr>
              <a:t> </a:t>
            </a:r>
            <a:r>
              <a:rPr lang="ru-RU" altLang="ru-RU" sz="2800" b="1" dirty="0" err="1" smtClean="0">
                <a:solidFill>
                  <a:srgbClr val="000099"/>
                </a:solidFill>
              </a:rPr>
              <a:t>тывар</a:t>
            </a:r>
            <a:r>
              <a:rPr lang="ru-RU" altLang="ru-RU" sz="2800" b="1" smtClean="0">
                <a:solidFill>
                  <a:srgbClr val="000099"/>
                </a:solidFill>
              </a:rPr>
              <a:t>).</a:t>
            </a:r>
            <a:endParaRPr lang="ru-RU" altLang="ru-RU" sz="2800" b="1" dirty="0" smtClean="0">
              <a:solidFill>
                <a:srgbClr val="000099"/>
              </a:solidFill>
            </a:endParaRPr>
          </a:p>
        </p:txBody>
      </p:sp>
      <p:pic>
        <p:nvPicPr>
          <p:cNvPr id="17412" name="Picture 4" descr="J0189255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68325" y="4984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741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 dirty="0" smtClean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6"/>
                  <a:srcRect/>
                  <a:tile tx="0" ty="0" sx="100000" sy="100000" flip="none" algn="tl"/>
                </a:blipFill>
                <a:latin typeface="Book Antiqua"/>
              </a:rPr>
              <a:t>6</a:t>
            </a:r>
            <a:endParaRPr lang="ru-RU" sz="2400" b="1" kern="10" dirty="0">
              <a:ln w="25400">
                <a:solidFill>
                  <a:srgbClr val="000000"/>
                </a:solidFill>
                <a:round/>
                <a:headEnd/>
                <a:tailEnd/>
              </a:ln>
              <a:blipFill dpi="0" rotWithShape="1">
                <a:blip r:embed="rId6"/>
                <a:srcRect/>
                <a:tile tx="0" ty="0" sx="100000" sy="100000" flip="none" algn="tl"/>
              </a:blipFill>
              <a:latin typeface="Book Antiqua"/>
            </a:endParaRPr>
          </a:p>
        </p:txBody>
      </p:sp>
      <p:sp>
        <p:nvSpPr>
          <p:cNvPr id="3072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85720" y="5572140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072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000100" y="5572140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072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714480" y="5572140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073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357422" y="5572140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073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071802" y="5572140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 useBgFill="1">
        <p:nvSpPr>
          <p:cNvPr id="30732" name="Rectangle 12"/>
          <p:cNvSpPr>
            <a:spLocks noChangeArrowheads="1"/>
          </p:cNvSpPr>
          <p:nvPr/>
        </p:nvSpPr>
        <p:spPr bwMode="auto">
          <a:xfrm>
            <a:off x="4357686" y="278605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>
                <a:solidFill>
                  <a:srgbClr val="660033"/>
                </a:solidFill>
              </a:rPr>
              <a:t>Шын харыы</a:t>
            </a:r>
          </a:p>
        </p:txBody>
      </p:sp>
      <p:sp useBgFill="1">
        <p:nvSpPr>
          <p:cNvPr id="30733" name="AutoShape 13"/>
          <p:cNvSpPr>
            <a:spLocks noChangeArrowheads="1"/>
          </p:cNvSpPr>
          <p:nvPr/>
        </p:nvSpPr>
        <p:spPr bwMode="auto">
          <a:xfrm rot="10800000">
            <a:off x="3214678" y="3786190"/>
            <a:ext cx="5643602" cy="1857388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eaLnBrk="1" hangingPunct="1"/>
            <a:r>
              <a:rPr lang="ru-RU" altLang="ru-RU" sz="2400" b="1" dirty="0" smtClean="0">
                <a:solidFill>
                  <a:srgbClr val="002060"/>
                </a:solidFill>
              </a:rPr>
              <a:t>7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оннуг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челээш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, 7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хаан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сылдыс</a:t>
            </a:r>
            <a:endParaRPr lang="ru-RU" altLang="ru-RU" sz="2400" b="1" dirty="0" smtClean="0">
              <a:solidFill>
                <a:srgbClr val="002060"/>
              </a:solidFill>
            </a:endParaRPr>
          </a:p>
          <a:p>
            <a:pPr eaLnBrk="1" hangingPunct="1"/>
            <a:r>
              <a:rPr lang="ru-RU" altLang="ru-RU" sz="2400" b="1" dirty="0" smtClean="0">
                <a:solidFill>
                  <a:srgbClr val="002060"/>
                </a:solidFill>
              </a:rPr>
              <a:t>7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чузун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 мал, 7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кижи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чедиишкинниг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, 7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катап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хемчээш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, 1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катап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кезер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,</a:t>
            </a:r>
          </a:p>
          <a:p>
            <a:pPr eaLnBrk="1" hangingPunct="1"/>
            <a:r>
              <a:rPr lang="ru-RU" altLang="ru-RU" sz="2400" b="1" dirty="0" smtClean="0">
                <a:solidFill>
                  <a:srgbClr val="002060"/>
                </a:solidFill>
              </a:rPr>
              <a:t>7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кижи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чемге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 хор, </a:t>
            </a:r>
          </a:p>
          <a:p>
            <a:pPr eaLnBrk="1" hangingPunct="1"/>
            <a:r>
              <a:rPr lang="ru-RU" altLang="ru-RU" sz="2400" b="1" dirty="0" smtClean="0">
                <a:solidFill>
                  <a:srgbClr val="002060"/>
                </a:solidFill>
              </a:rPr>
              <a:t>7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харлыында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ооренир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.</a:t>
            </a:r>
          </a:p>
          <a:p>
            <a:pPr algn="ctr" eaLnBrk="1" hangingPunct="1"/>
            <a:endParaRPr lang="ru-RU" altLang="ru-RU" sz="2400" b="1" dirty="0">
              <a:solidFill>
                <a:srgbClr val="CC0000"/>
              </a:solidFill>
            </a:endParaRPr>
          </a:p>
        </p:txBody>
      </p:sp>
      <p:sp>
        <p:nvSpPr>
          <p:cNvPr id="17422" name="Rectangle 18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0742" name="Rectangle 22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 dirty="0" err="1">
                <a:solidFill>
                  <a:srgbClr val="FF0000"/>
                </a:solidFill>
              </a:rPr>
              <a:t>Улаштыр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dirty="0" err="1">
                <a:solidFill>
                  <a:srgbClr val="FF0000"/>
                </a:solidFill>
              </a:rPr>
              <a:t>ойна</a:t>
            </a:r>
            <a:endParaRPr lang="ru-RU" sz="1400" b="1" dirty="0">
              <a:solidFill>
                <a:srgbClr val="FF0000"/>
              </a:solidFill>
            </a:endParaRPr>
          </a:p>
        </p:txBody>
      </p:sp>
      <p:pic>
        <p:nvPicPr>
          <p:cNvPr id="17429" name="Picture 21" descr="C:\Users\User\Pictures\c15b8f3041c64989f216fd82e7d2fc4f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14414" y="3643314"/>
            <a:ext cx="1189037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307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utoUpdateAnimBg="0"/>
      <p:bldP spid="30723" grpId="0" build="p" animBg="1" autoUpdateAnimBg="0" advAuto="0"/>
      <p:bldP spid="30727" grpId="0" animBg="1" autoUpdateAnimBg="0"/>
      <p:bldP spid="30728" grpId="0" animBg="1" autoUpdateAnimBg="0"/>
      <p:bldP spid="30729" grpId="0" animBg="1" autoUpdateAnimBg="0"/>
      <p:bldP spid="30730" grpId="0" animBg="1" autoUpdateAnimBg="0"/>
      <p:bldP spid="30731" grpId="0" animBg="1" autoUpdateAnimBg="0"/>
      <p:bldP spid="30732" grpId="0" animBg="1" autoUpdateAnimBg="0"/>
      <p:bldP spid="30733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2487"/>
          </a:xfrm>
        </p:spPr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Кичээнгейлиг!  Айтырыг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714500"/>
            <a:ext cx="8286750" cy="1428748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ctr" eaLnBrk="1" hangingPunct="1">
              <a:buFontTx/>
              <a:buNone/>
            </a:pPr>
            <a:r>
              <a:rPr lang="ru-RU" altLang="ru-RU" sz="4000" b="1" dirty="0" smtClean="0">
                <a:solidFill>
                  <a:srgbClr val="002060"/>
                </a:solidFill>
              </a:rPr>
              <a:t>9 </a:t>
            </a:r>
            <a:r>
              <a:rPr lang="ru-RU" altLang="ru-RU" sz="4000" b="1" dirty="0" err="1" smtClean="0">
                <a:solidFill>
                  <a:srgbClr val="002060"/>
                </a:solidFill>
              </a:rPr>
              <a:t>деп</a:t>
            </a:r>
            <a:r>
              <a:rPr lang="ru-RU" altLang="ru-RU" sz="4000" b="1" dirty="0" smtClean="0">
                <a:solidFill>
                  <a:srgbClr val="002060"/>
                </a:solidFill>
              </a:rPr>
              <a:t> сан </a:t>
            </a:r>
            <a:r>
              <a:rPr lang="ru-RU" altLang="ru-RU" sz="4000" b="1" dirty="0" err="1" smtClean="0">
                <a:solidFill>
                  <a:srgbClr val="002060"/>
                </a:solidFill>
              </a:rPr>
              <a:t>кирген</a:t>
            </a:r>
            <a:r>
              <a:rPr lang="ru-RU" altLang="ru-RU" sz="40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4000" b="1" dirty="0" err="1" smtClean="0">
                <a:solidFill>
                  <a:srgbClr val="002060"/>
                </a:solidFill>
              </a:rPr>
              <a:t>тыва</a:t>
            </a:r>
            <a:r>
              <a:rPr lang="ru-RU" altLang="ru-RU" sz="40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4000" b="1" dirty="0" err="1" smtClean="0">
                <a:solidFill>
                  <a:srgbClr val="002060"/>
                </a:solidFill>
              </a:rPr>
              <a:t>улустун</a:t>
            </a:r>
            <a:r>
              <a:rPr lang="ru-RU" altLang="ru-RU" sz="40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4000" b="1" dirty="0" err="1" smtClean="0">
                <a:solidFill>
                  <a:srgbClr val="002060"/>
                </a:solidFill>
              </a:rPr>
              <a:t>ырыларындан</a:t>
            </a:r>
            <a:r>
              <a:rPr lang="ru-RU" altLang="ru-RU" sz="4000" b="1" dirty="0" smtClean="0">
                <a:solidFill>
                  <a:srgbClr val="002060"/>
                </a:solidFill>
              </a:rPr>
              <a:t> база </a:t>
            </a:r>
            <a:r>
              <a:rPr lang="ru-RU" altLang="ru-RU" sz="4000" b="1" dirty="0" err="1" smtClean="0">
                <a:solidFill>
                  <a:srgbClr val="002060"/>
                </a:solidFill>
              </a:rPr>
              <a:t>кожаннардан</a:t>
            </a:r>
            <a:r>
              <a:rPr lang="ru-RU" altLang="ru-RU" sz="40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4000" b="1" dirty="0" err="1" smtClean="0">
                <a:solidFill>
                  <a:srgbClr val="002060"/>
                </a:solidFill>
              </a:rPr>
              <a:t>ырлаалынар</a:t>
            </a:r>
            <a:r>
              <a:rPr lang="ru-RU" altLang="ru-RU" sz="4000" b="1" dirty="0" smtClean="0">
                <a:solidFill>
                  <a:srgbClr val="336600"/>
                </a:solidFill>
              </a:rPr>
              <a:t>.</a:t>
            </a:r>
          </a:p>
        </p:txBody>
      </p:sp>
      <p:pic>
        <p:nvPicPr>
          <p:cNvPr id="19460" name="Picture 4" descr="J0189255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 dirty="0" smtClean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6"/>
                  <a:srcRect/>
                  <a:tile tx="0" ty="0" sx="100000" sy="100000" flip="none" algn="tl"/>
                </a:blipFill>
                <a:latin typeface="Book Antiqua"/>
              </a:rPr>
              <a:t>7</a:t>
            </a:r>
            <a:endParaRPr lang="ru-RU" sz="2400" b="1" kern="10" dirty="0">
              <a:ln w="25400">
                <a:solidFill>
                  <a:srgbClr val="000000"/>
                </a:solidFill>
                <a:round/>
                <a:headEnd/>
                <a:tailEnd/>
              </a:ln>
              <a:blipFill dpi="0" rotWithShape="1">
                <a:blip r:embed="rId6"/>
                <a:srcRect/>
                <a:tile tx="0" ty="0" sx="100000" sy="100000" flip="none" algn="tl"/>
              </a:blipFill>
              <a:latin typeface="Book Antiqua"/>
            </a:endParaRPr>
          </a:p>
        </p:txBody>
      </p:sp>
      <p:sp>
        <p:nvSpPr>
          <p:cNvPr id="47111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57158" y="5572140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47112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071538" y="5572140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4711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785918" y="5572140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4711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500298" y="5572140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4711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14678" y="5572140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 useBgFill="1">
        <p:nvSpPr>
          <p:cNvPr id="47116" name="Rectangle 12"/>
          <p:cNvSpPr>
            <a:spLocks noChangeArrowheads="1"/>
          </p:cNvSpPr>
          <p:nvPr/>
        </p:nvSpPr>
        <p:spPr bwMode="auto">
          <a:xfrm>
            <a:off x="4214810" y="3357562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>
                <a:solidFill>
                  <a:srgbClr val="660033"/>
                </a:solidFill>
              </a:rPr>
              <a:t>Шын харыы</a:t>
            </a:r>
          </a:p>
        </p:txBody>
      </p:sp>
      <p:sp useBgFill="1">
        <p:nvSpPr>
          <p:cNvPr id="47117" name="AutoShape 13"/>
          <p:cNvSpPr>
            <a:spLocks noChangeArrowheads="1"/>
          </p:cNvSpPr>
          <p:nvPr/>
        </p:nvSpPr>
        <p:spPr bwMode="auto">
          <a:xfrm rot="10800000">
            <a:off x="3857620" y="4429132"/>
            <a:ext cx="4889503" cy="1214428"/>
          </a:xfrm>
          <a:prstGeom prst="wedgeRectCallout">
            <a:avLst>
              <a:gd name="adj1" fmla="val 2304"/>
              <a:gd name="adj2" fmla="val 112725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</a:rPr>
              <a:t>1.Тооруктуг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</a:rPr>
              <a:t>долгай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</a:rPr>
              <a:t>Тандым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19469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47125" name="Rectangle 21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ru-RU" sz="1400" b="1" dirty="0">
              <a:solidFill>
                <a:srgbClr val="FF0000"/>
              </a:solidFill>
            </a:endParaRPr>
          </a:p>
        </p:txBody>
      </p:sp>
      <p:pic>
        <p:nvPicPr>
          <p:cNvPr id="19476" name="Picture 21" descr="C:\Users\User\Pictures\c15b8f3041c64989f216fd82e7d2fc4f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71538" y="3429000"/>
            <a:ext cx="1296987" cy="200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4710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7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 autoUpdateAnimBg="0"/>
      <p:bldP spid="47107" grpId="0" build="p" animBg="1" autoUpdateAnimBg="0" advAuto="0"/>
      <p:bldP spid="47111" grpId="0" animBg="1" autoUpdateAnimBg="0"/>
      <p:bldP spid="47112" grpId="0" animBg="1" autoUpdateAnimBg="0"/>
      <p:bldP spid="47113" grpId="0" animBg="1" autoUpdateAnimBg="0"/>
      <p:bldP spid="47114" grpId="0" animBg="1" autoUpdateAnimBg="0"/>
      <p:bldP spid="47115" grpId="0" animBg="1" autoUpdateAnimBg="0"/>
      <p:bldP spid="47116" grpId="0" animBg="1" autoUpdateAnimBg="0"/>
      <p:bldP spid="47117" grpId="0" animBg="1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255</TotalTime>
  <Words>210</Words>
  <PresentationFormat>Экран (4:3)</PresentationFormat>
  <Paragraphs>61</Paragraphs>
  <Slides>8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Слайд 1</vt:lpstr>
      <vt:lpstr>Кичээнгейлиг !  Айтырыг</vt:lpstr>
      <vt:lpstr>Кичээнгейлиг !  Айтырыг</vt:lpstr>
      <vt:lpstr>Кичээнгейлиг !  Айтырыг</vt:lpstr>
      <vt:lpstr>Кичээнгейлиг!  Айтырыг</vt:lpstr>
      <vt:lpstr>Кичээнгейлиг!  Айтырыг</vt:lpstr>
      <vt:lpstr>Кичээнгейлиг!  Айтырыг</vt:lpstr>
      <vt:lpstr>Кичээнгейлиг!  Айтырыг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2015</dc:creator>
  <cp:lastModifiedBy>информтика</cp:lastModifiedBy>
  <cp:revision>22</cp:revision>
  <dcterms:created xsi:type="dcterms:W3CDTF">2016-02-25T06:03:17Z</dcterms:created>
  <dcterms:modified xsi:type="dcterms:W3CDTF">2017-02-14T04:33:17Z</dcterms:modified>
</cp:coreProperties>
</file>