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229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F90C4-6046-4107-A12A-F9EA4B509C36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38383-C31D-4AFB-AB73-70F05927F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E2A0A1-0C58-43CE-BF4F-E9DE6718A654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E995CF-2285-45CD-B9B6-4F16AFB3623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5" Type="http://schemas.openxmlformats.org/officeDocument/2006/relationships/image" Target="../media/image5.png"/><Relationship Id="rId4" Type="http://schemas.microsoft.com/office/2007/relationships/media" Target="../media/media1.mp3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media1.mp3"/><Relationship Id="rId5" Type="http://schemas.openxmlformats.org/officeDocument/2006/relationships/image" Target="../media/image5.png"/><Relationship Id="rId4" Type="http://schemas.microsoft.com/office/2007/relationships/media" Target="../media/media1.mp3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media1.mp3"/><Relationship Id="rId6" Type="http://schemas.openxmlformats.org/officeDocument/2006/relationships/image" Target="../media/image5.png"/><Relationship Id="rId5" Type="http://schemas.microsoft.com/office/2007/relationships/media" Target="../media/media1.mp3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ГЕОМЕТРИЧЕСКИЕ ФИГУРЫ</a:t>
            </a:r>
            <a:endParaRPr lang="ru-RU" sz="4800" dirty="0"/>
          </a:p>
        </p:txBody>
      </p:sp>
      <p:pic>
        <p:nvPicPr>
          <p:cNvPr id="4" name="Рисунок 6" descr="42286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0" y="2786058"/>
            <a:ext cx="3429000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05ca8b6e51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87129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71800" y="5013176"/>
            <a:ext cx="5616624" cy="156693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771800" y="5085184"/>
            <a:ext cx="2664296" cy="79208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436096" y="5085184"/>
            <a:ext cx="2880320" cy="79208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mystic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23528" cy="323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исс\Documents\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 с корзинкой</a:t>
            </a:r>
            <a:endParaRPr lang="ru-RU" dirty="0"/>
          </a:p>
        </p:txBody>
      </p:sp>
      <p:sp>
        <p:nvSpPr>
          <p:cNvPr id="8194" name="AutoShape 2" descr="http://i.ytimg.com/vi/AlpOF_lGbPM/sd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://i.ytimg.com/vi/AlpOF_lGbPM/sd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mystic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95536" cy="3955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maxresdefau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23728" y="4365104"/>
            <a:ext cx="1152128" cy="1224136"/>
          </a:xfrm>
          <a:prstGeom prst="rect">
            <a:avLst/>
          </a:prstGeom>
          <a:solidFill>
            <a:srgbClr val="00B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51520" y="3284984"/>
            <a:ext cx="1852538" cy="1368152"/>
          </a:xfrm>
          <a:prstGeom prst="triangle">
            <a:avLst>
              <a:gd name="adj" fmla="val 51437"/>
            </a:avLst>
          </a:prstGeom>
          <a:solidFill>
            <a:srgbClr val="FF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0" y="4725144"/>
            <a:ext cx="1440160" cy="1152128"/>
          </a:xfrm>
          <a:prstGeom prst="ellipse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5803007"/>
            <a:ext cx="2160240" cy="1054993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7544" y="5849888"/>
            <a:ext cx="1864221" cy="1008112"/>
          </a:xfrm>
          <a:prstGeom prst="ellipse">
            <a:avLst/>
          </a:prstGeom>
          <a:solidFill>
            <a:srgbClr val="FF993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170" name="Picture 2" descr="https://im1-tub-ru.yandex.net/i?id=c3fa3fcecd774bb2bfaec9ea6e268591&amp;n=33&amp;h=215&amp;w=286"/>
          <p:cNvPicPr>
            <a:picLocks noChangeAspect="1" noChangeArrowheads="1"/>
          </p:cNvPicPr>
          <p:nvPr/>
        </p:nvPicPr>
        <p:blipFill>
          <a:blip r:embed="rId4" cstate="print"/>
          <a:srcRect l="9800" t="11562" r="9349" b="3684"/>
          <a:stretch>
            <a:fillRect/>
          </a:stretch>
        </p:blipFill>
        <p:spPr bwMode="auto">
          <a:xfrm>
            <a:off x="6786546" y="5214926"/>
            <a:ext cx="2357454" cy="1643074"/>
          </a:xfrm>
          <a:prstGeom prst="rect">
            <a:avLst/>
          </a:prstGeom>
          <a:noFill/>
        </p:spPr>
      </p:pic>
      <p:pic>
        <p:nvPicPr>
          <p:cNvPr id="10" name="mystic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0" y="0"/>
            <a:ext cx="395536" cy="395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63" y="2071688"/>
            <a:ext cx="3571875" cy="3295650"/>
          </a:xfrm>
          <a:prstGeom prst="rect">
            <a:avLst/>
          </a:prstGeom>
          <a:solidFill>
            <a:srgbClr val="00B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403648" y="1556792"/>
            <a:ext cx="5976664" cy="3960440"/>
          </a:xfrm>
          <a:prstGeom prst="triangle">
            <a:avLst>
              <a:gd name="adj" fmla="val 50873"/>
            </a:avLst>
          </a:prstGeom>
          <a:solidFill>
            <a:srgbClr val="FF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979712" y="1340768"/>
            <a:ext cx="4752528" cy="4464496"/>
          </a:xfrm>
          <a:prstGeom prst="ellipse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060848"/>
            <a:ext cx="7200800" cy="27363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59632" y="2060848"/>
            <a:ext cx="6696744" cy="3024336"/>
          </a:xfrm>
          <a:prstGeom prst="ellipse">
            <a:avLst/>
          </a:prstGeom>
          <a:solidFill>
            <a:srgbClr val="FF9933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FF87BA"/>
      </a:dk1>
      <a:lt1>
        <a:srgbClr val="FFD7E8"/>
      </a:lt1>
      <a:dk2>
        <a:srgbClr val="FFAFD1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5</Words>
  <Application>Microsoft Office PowerPoint</Application>
  <PresentationFormat>Экран (4:3)</PresentationFormat>
  <Paragraphs>2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ГЕОМЕТРИЧЕСКИЕ ФИГУРЫ</vt:lpstr>
      <vt:lpstr>Слайд 2</vt:lpstr>
      <vt:lpstr>Медведь с корзинкой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мисс</dc:creator>
  <cp:lastModifiedBy>мисс</cp:lastModifiedBy>
  <cp:revision>6</cp:revision>
  <dcterms:created xsi:type="dcterms:W3CDTF">2016-03-14T12:36:27Z</dcterms:created>
  <dcterms:modified xsi:type="dcterms:W3CDTF">2016-03-28T18:05:15Z</dcterms:modified>
</cp:coreProperties>
</file>