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6" r:id="rId3"/>
    <p:sldId id="261" r:id="rId4"/>
    <p:sldId id="258" r:id="rId5"/>
    <p:sldId id="265" r:id="rId6"/>
    <p:sldId id="259" r:id="rId7"/>
    <p:sldId id="262" r:id="rId8"/>
    <p:sldId id="264" r:id="rId9"/>
    <p:sldId id="257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405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Животные жарких стран»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1026" name="Picture 2" descr="F:\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3" y="2414384"/>
            <a:ext cx="4075431" cy="44436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F:\1796.gif"/>
          <p:cNvPicPr>
            <a:picLocks noChangeAspect="1" noChangeArrowheads="1"/>
          </p:cNvPicPr>
          <p:nvPr/>
        </p:nvPicPr>
        <p:blipFill>
          <a:blip r:embed="rId3" cstate="print"/>
          <a:srcRect l="67438" t="2603" r="4027" b="65404"/>
          <a:stretch>
            <a:fillRect/>
          </a:stretch>
        </p:blipFill>
        <p:spPr bwMode="auto">
          <a:xfrm>
            <a:off x="4572000" y="2420888"/>
            <a:ext cx="4464496" cy="4315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1\Desktop\41875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</p:spPr>
      </p:pic>
      <p:pic>
        <p:nvPicPr>
          <p:cNvPr id="4100" name="Picture 4" descr="C:\Users\1\Desktop\15379410-Baile-del-mono-con-el-pulgar-arriba-Foto-de-archi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124744"/>
            <a:ext cx="4716016" cy="519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980728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355976" y="764704"/>
            <a:ext cx="4680519" cy="2302631"/>
          </a:xfrm>
          <a:prstGeom prst="cloudCallout">
            <a:avLst>
              <a:gd name="adj1" fmla="val -67214"/>
              <a:gd name="adj2" fmla="val 4822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Молодцы!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C:\Users\1\Desktop\0_b2845_6e430ed9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499992" y="2348880"/>
            <a:ext cx="4644008" cy="450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1\Desktop\0_b2845_6e430ed9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420888"/>
            <a:ext cx="4616746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1\Desktop\0_64c84_732e7b0c_XL.jpg"/>
          <p:cNvPicPr>
            <a:picLocks noChangeAspect="1" noChangeArrowheads="1"/>
          </p:cNvPicPr>
          <p:nvPr/>
        </p:nvPicPr>
        <p:blipFill>
          <a:blip r:embed="rId3" cstate="print"/>
          <a:srcRect r="-84" b="47179"/>
          <a:stretch>
            <a:fillRect/>
          </a:stretch>
        </p:blipFill>
        <p:spPr bwMode="auto">
          <a:xfrm>
            <a:off x="0" y="0"/>
            <a:ext cx="9144000" cy="3233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Животные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жарких стран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C:\Users\1\Desktop\1.jpg"/>
          <p:cNvPicPr/>
          <p:nvPr/>
        </p:nvPicPr>
        <p:blipFill>
          <a:blip r:embed="rId4" cstate="print"/>
          <a:srcRect l="10024" t="4348" r="9787" b="21739"/>
          <a:stretch>
            <a:fillRect/>
          </a:stretch>
        </p:blipFill>
        <p:spPr bwMode="auto">
          <a:xfrm>
            <a:off x="0" y="4365104"/>
            <a:ext cx="86409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7.jpg"/>
          <p:cNvPicPr/>
          <p:nvPr/>
        </p:nvPicPr>
        <p:blipFill>
          <a:blip r:embed="rId5" cstate="print"/>
          <a:srcRect l="24757" t="8252" r="21604" b="29856"/>
          <a:stretch>
            <a:fillRect/>
          </a:stretch>
        </p:blipFill>
        <p:spPr bwMode="auto">
          <a:xfrm>
            <a:off x="899592" y="3933056"/>
            <a:ext cx="792088" cy="936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1\Desktop\domashnie_zhivotnye_kartochki_3.jpg"/>
          <p:cNvPicPr/>
          <p:nvPr/>
        </p:nvPicPr>
        <p:blipFill>
          <a:blip r:embed="rId6" cstate="print"/>
          <a:srcRect l="1960" t="53268" r="52957" b="4150"/>
          <a:stretch>
            <a:fillRect/>
          </a:stretch>
        </p:blipFill>
        <p:spPr bwMode="auto">
          <a:xfrm>
            <a:off x="1619672" y="3861048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3.jpg"/>
          <p:cNvPicPr/>
          <p:nvPr/>
        </p:nvPicPr>
        <p:blipFill>
          <a:blip r:embed="rId7" cstate="print"/>
          <a:srcRect l="5114" t="19034" r="2843" b="27669"/>
          <a:stretch>
            <a:fillRect/>
          </a:stretch>
        </p:blipFill>
        <p:spPr bwMode="auto">
          <a:xfrm>
            <a:off x="2483768" y="3717032"/>
            <a:ext cx="10081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5.jpg"/>
          <p:cNvPicPr/>
          <p:nvPr/>
        </p:nvPicPr>
        <p:blipFill>
          <a:blip r:embed="rId8" cstate="print"/>
          <a:srcRect l="21647" t="6610" r="17741" b="20673"/>
          <a:stretch>
            <a:fillRect/>
          </a:stretch>
        </p:blipFill>
        <p:spPr bwMode="auto">
          <a:xfrm>
            <a:off x="4499992" y="3140968"/>
            <a:ext cx="648072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Users\1\Desktop\6.jpg"/>
          <p:cNvPicPr/>
          <p:nvPr/>
        </p:nvPicPr>
        <p:blipFill>
          <a:blip r:embed="rId9" cstate="print"/>
          <a:srcRect l="25887" t="3984" r="17672" b="24304"/>
          <a:stretch>
            <a:fillRect/>
          </a:stretch>
        </p:blipFill>
        <p:spPr bwMode="auto">
          <a:xfrm>
            <a:off x="5148064" y="3573016"/>
            <a:ext cx="97385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\Desktop\11.jpg"/>
          <p:cNvPicPr/>
          <p:nvPr/>
        </p:nvPicPr>
        <p:blipFill>
          <a:blip r:embed="rId10" cstate="print"/>
          <a:srcRect l="5591" t="4123" r="4957" b="25790"/>
          <a:stretch>
            <a:fillRect/>
          </a:stretch>
        </p:blipFill>
        <p:spPr bwMode="auto">
          <a:xfrm>
            <a:off x="6084168" y="3501008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\Desktop\2.jpg"/>
          <p:cNvPicPr/>
          <p:nvPr/>
        </p:nvPicPr>
        <p:blipFill>
          <a:blip r:embed="rId11" cstate="print"/>
          <a:srcRect l="5620" t="14286" r="4290" b="23809"/>
          <a:stretch>
            <a:fillRect/>
          </a:stretch>
        </p:blipFill>
        <p:spPr bwMode="auto">
          <a:xfrm>
            <a:off x="6948264" y="3717032"/>
            <a:ext cx="10801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1\Desktop\9.jpg"/>
          <p:cNvPicPr/>
          <p:nvPr/>
        </p:nvPicPr>
        <p:blipFill>
          <a:blip r:embed="rId12" cstate="print"/>
          <a:srcRect t="11059" r="6462" b="21552"/>
          <a:stretch>
            <a:fillRect/>
          </a:stretch>
        </p:blipFill>
        <p:spPr bwMode="auto">
          <a:xfrm>
            <a:off x="8100392" y="4293096"/>
            <a:ext cx="104360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51520" y="5085184"/>
            <a:ext cx="609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15616" y="4797152"/>
            <a:ext cx="661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07704" y="4509120"/>
            <a:ext cx="732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71800" y="4365104"/>
            <a:ext cx="804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07904" y="4293096"/>
            <a:ext cx="588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4221088"/>
            <a:ext cx="732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6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64088" y="4221088"/>
            <a:ext cx="804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300192" y="4365104"/>
            <a:ext cx="8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236296" y="4509120"/>
            <a:ext cx="681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9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100392" y="4869160"/>
            <a:ext cx="992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10</a:t>
            </a:r>
            <a:endParaRPr lang="ru-RU" sz="4000" b="1" dirty="0"/>
          </a:p>
        </p:txBody>
      </p:sp>
      <p:pic>
        <p:nvPicPr>
          <p:cNvPr id="9" name="Рисунок 8" descr="C:\Users\1\Desktop\4.jpg"/>
          <p:cNvPicPr/>
          <p:nvPr/>
        </p:nvPicPr>
        <p:blipFill>
          <a:blip r:embed="rId13" cstate="print"/>
          <a:srcRect l="4307" t="23878" r="936" b="21543"/>
          <a:stretch>
            <a:fillRect/>
          </a:stretch>
        </p:blipFill>
        <p:spPr bwMode="auto">
          <a:xfrm>
            <a:off x="3491880" y="3573016"/>
            <a:ext cx="10081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179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928620" cy="6835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03848" y="0"/>
            <a:ext cx="3096344" cy="1052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88640"/>
            <a:ext cx="60486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ЗООПАРК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Рабочий стол\IMG_2665.JPG"/>
          <p:cNvPicPr/>
          <p:nvPr/>
        </p:nvPicPr>
        <p:blipFill>
          <a:blip r:embed="rId2" cstate="print"/>
          <a:srcRect l="29121" t="12500" r="29121" b="4412"/>
          <a:stretch>
            <a:fillRect/>
          </a:stretch>
        </p:blipFill>
        <p:spPr bwMode="auto">
          <a:xfrm>
            <a:off x="5436096" y="3356992"/>
            <a:ext cx="288032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Documents and Settings\User\Рабочий стол\IMG_2666.JPG"/>
          <p:cNvPicPr/>
          <p:nvPr/>
        </p:nvPicPr>
        <p:blipFill>
          <a:blip r:embed="rId3" cstate="print"/>
          <a:srcRect l="33396" t="17553" r="33068" b="18965"/>
          <a:stretch>
            <a:fillRect/>
          </a:stretch>
        </p:blipFill>
        <p:spPr bwMode="auto">
          <a:xfrm>
            <a:off x="1187624" y="3284984"/>
            <a:ext cx="256813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User\Рабочий стол\IMG_2667.JPG"/>
          <p:cNvPicPr/>
          <p:nvPr/>
        </p:nvPicPr>
        <p:blipFill>
          <a:blip r:embed="rId4" cstate="print"/>
          <a:srcRect l="17467" t="34397" r="20341" b="35992"/>
          <a:stretch>
            <a:fillRect/>
          </a:stretch>
        </p:blipFill>
        <p:spPr bwMode="auto">
          <a:xfrm>
            <a:off x="611560" y="1340768"/>
            <a:ext cx="35283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User\Рабочий стол\IMG_2669.JPG"/>
          <p:cNvPicPr/>
          <p:nvPr/>
        </p:nvPicPr>
        <p:blipFill>
          <a:blip r:embed="rId5" cstate="print"/>
          <a:srcRect l="37307" t="31679" r="17748" b="49954"/>
          <a:stretch>
            <a:fillRect/>
          </a:stretch>
        </p:blipFill>
        <p:spPr bwMode="auto">
          <a:xfrm>
            <a:off x="4860032" y="1412776"/>
            <a:ext cx="3802245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8100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Животные из геометрических фигур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 образцу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0224517.jpg"/>
          <p:cNvPicPr>
            <a:picLocks noChangeAspect="1" noChangeArrowheads="1"/>
          </p:cNvPicPr>
          <p:nvPr/>
        </p:nvPicPr>
        <p:blipFill>
          <a:blip r:embed="rId2" cstate="print"/>
          <a:srcRect r="-1471" b="2353"/>
          <a:stretch>
            <a:fillRect/>
          </a:stretch>
        </p:blipFill>
        <p:spPr bwMode="auto">
          <a:xfrm>
            <a:off x="179512" y="188640"/>
            <a:ext cx="8869360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23529" y="33265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Физкультминутка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grupo_jiraf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399644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pochemu-u-zhirafa-dlinnaia-she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2936"/>
            <a:ext cx="3960440" cy="2640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2555776" y="2132856"/>
            <a:ext cx="3672408" cy="72008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71800" y="1556792"/>
            <a:ext cx="3240360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?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15816" y="980728"/>
            <a:ext cx="28803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   </a:t>
            </a:r>
            <a:r>
              <a:rPr lang="ru-RU" sz="2800" b="1" i="1" dirty="0" smtClean="0">
                <a:solidFill>
                  <a:schemeClr val="tx1"/>
                </a:solidFill>
              </a:rPr>
              <a:t>       </a:t>
            </a:r>
            <a:r>
              <a:rPr lang="ru-RU" sz="4400" b="1" dirty="0" err="1" smtClean="0">
                <a:solidFill>
                  <a:schemeClr val="tx1"/>
                </a:solidFill>
              </a:rPr>
              <a:t>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419872" y="476672"/>
            <a:ext cx="2016224" cy="5040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=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5373217"/>
            <a:ext cx="1039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5229200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baseline="-25000" dirty="0" smtClean="0"/>
              <a:t>+</a:t>
            </a:r>
            <a:endParaRPr lang="ru-RU" sz="7200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5373216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3</a:t>
            </a:r>
            <a:endParaRPr lang="ru-RU" sz="7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5301208"/>
            <a:ext cx="572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=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5301208"/>
            <a:ext cx="796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8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User\Рабочий стол\IMG_2664.JPG"/>
          <p:cNvPicPr/>
          <p:nvPr/>
        </p:nvPicPr>
        <p:blipFill>
          <a:blip r:embed="rId2" cstate="print"/>
          <a:srcRect l="989" t="11707" r="5014" b="57363"/>
          <a:stretch>
            <a:fillRect/>
          </a:stretch>
        </p:blipFill>
        <p:spPr bwMode="auto">
          <a:xfrm>
            <a:off x="1187624" y="836712"/>
            <a:ext cx="68407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39752" y="3356992"/>
            <a:ext cx="7132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356992"/>
            <a:ext cx="8508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+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3429000"/>
            <a:ext cx="6412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2</a:t>
            </a:r>
            <a:endParaRPr lang="ru-RU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3356992"/>
            <a:ext cx="634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=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3429000"/>
            <a:ext cx="6412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5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1\Desktop\3.JPG"/>
          <p:cNvPicPr>
            <a:picLocks noChangeAspect="1" noChangeArrowheads="1"/>
          </p:cNvPicPr>
          <p:nvPr/>
        </p:nvPicPr>
        <p:blipFill>
          <a:blip r:embed="rId2" cstate="print"/>
          <a:srcRect l="2751" t="1701" r="79192" b="51050"/>
          <a:stretch>
            <a:fillRect/>
          </a:stretch>
        </p:blipFill>
        <p:spPr bwMode="auto">
          <a:xfrm>
            <a:off x="2915816" y="1124744"/>
            <a:ext cx="2817952" cy="553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cs typeface="Times New Roman" pitchFamily="18" charset="0"/>
              </a:rPr>
              <a:t>Пальчиковая гимнастика</a:t>
            </a:r>
          </a:p>
          <a:p>
            <a:pPr algn="ctr"/>
            <a:r>
              <a:rPr lang="ru-RU" sz="4000" b="1" dirty="0" smtClean="0">
                <a:solidFill>
                  <a:srgbClr val="00B050"/>
                </a:solidFill>
                <a:cs typeface="Times New Roman" pitchFamily="18" charset="0"/>
              </a:rPr>
              <a:t>«Зелёный попугай»</a:t>
            </a:r>
          </a:p>
          <a:p>
            <a:pPr algn="ctr"/>
            <a:endParaRPr lang="ru-RU" sz="40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5040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Попугай зеленый Жак                 </a:t>
            </a:r>
          </a:p>
          <a:p>
            <a:r>
              <a:rPr lang="ru-RU" sz="2800" b="1" dirty="0" smtClean="0"/>
              <a:t>Носит с фалдами пиджак,</a:t>
            </a:r>
          </a:p>
          <a:p>
            <a:r>
              <a:rPr lang="ru-RU" sz="2800" b="1" dirty="0" smtClean="0"/>
              <a:t>Носит жёлтую манишку</a:t>
            </a:r>
          </a:p>
          <a:p>
            <a:r>
              <a:rPr lang="ru-RU" sz="2800" b="1" dirty="0" smtClean="0"/>
              <a:t>И пушистые штанишки.</a:t>
            </a:r>
          </a:p>
          <a:p>
            <a:r>
              <a:rPr lang="ru-RU" sz="2800" b="1" dirty="0" smtClean="0"/>
              <a:t>Он летает, он считает, </a:t>
            </a:r>
          </a:p>
          <a:p>
            <a:r>
              <a:rPr lang="ru-RU" sz="2800" b="1" dirty="0" smtClean="0"/>
              <a:t>Он болтает и читает.</a:t>
            </a:r>
          </a:p>
          <a:p>
            <a:r>
              <a:rPr lang="ru-RU" sz="2800" b="1" dirty="0" smtClean="0"/>
              <a:t>На все руки он мастак.</a:t>
            </a:r>
          </a:p>
          <a:p>
            <a:r>
              <a:rPr lang="ru-RU" sz="2800" b="1" dirty="0" smtClean="0"/>
              <a:t>Попка – вовсе не </a:t>
            </a:r>
            <a:r>
              <a:rPr lang="ru-RU" sz="2800" b="1" dirty="0" err="1" smtClean="0"/>
              <a:t>дурак</a:t>
            </a:r>
            <a:r>
              <a:rPr lang="ru-RU" sz="2800" b="1" dirty="0" smtClean="0"/>
              <a:t>!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1988840"/>
            <a:ext cx="3312369" cy="4134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Дети показывают обеими руками длинные фалды за спиной.</a:t>
            </a:r>
          </a:p>
          <a:p>
            <a:r>
              <a:rPr lang="ru-RU" sz="1600" i="1" dirty="0" smtClean="0"/>
              <a:t>Похлопывают себя по груди обеими руками.</a:t>
            </a:r>
          </a:p>
          <a:p>
            <a:r>
              <a:rPr lang="ru-RU" sz="1600" i="1" dirty="0" smtClean="0"/>
              <a:t>Похлопывают себя по бедрам обеими руками.</a:t>
            </a:r>
          </a:p>
          <a:p>
            <a:r>
              <a:rPr lang="ru-RU" sz="1600" i="1" dirty="0" smtClean="0"/>
              <a:t>Загибают по одному пальцу на обеих </a:t>
            </a:r>
          </a:p>
          <a:p>
            <a:r>
              <a:rPr lang="ru-RU" sz="1600" i="1" dirty="0" smtClean="0"/>
              <a:t>Руках, начиная с больших, произнося глаголы и слово «мастак».</a:t>
            </a:r>
          </a:p>
          <a:p>
            <a:r>
              <a:rPr lang="ru-RU" sz="1600" i="1" dirty="0" smtClean="0"/>
              <a:t>Ставят руки на пояс. Выполняют ритмичные прыжки на носочках.</a:t>
            </a:r>
          </a:p>
          <a:p>
            <a:endParaRPr lang="ru-RU" dirty="0"/>
          </a:p>
        </p:txBody>
      </p:sp>
      <p:pic>
        <p:nvPicPr>
          <p:cNvPr id="2050" name="Picture 2" descr="C:\Users\1\Desktop\february-25-back.jpg"/>
          <p:cNvPicPr>
            <a:picLocks noChangeAspect="1" noChangeArrowheads="1"/>
          </p:cNvPicPr>
          <p:nvPr/>
        </p:nvPicPr>
        <p:blipFill>
          <a:blip r:embed="rId3" cstate="print"/>
          <a:srcRect l="50898" t="38565" r="28452" b="32212"/>
          <a:stretch>
            <a:fillRect/>
          </a:stretch>
        </p:blipFill>
        <p:spPr bwMode="auto">
          <a:xfrm>
            <a:off x="7487816" y="0"/>
            <a:ext cx="1656184" cy="1656184"/>
          </a:xfrm>
          <a:prstGeom prst="rect">
            <a:avLst/>
          </a:prstGeom>
          <a:noFill/>
        </p:spPr>
      </p:pic>
      <p:pic>
        <p:nvPicPr>
          <p:cNvPr id="6" name="Picture 2" descr="C:\Users\1\Desktop\february-25-back.jpg"/>
          <p:cNvPicPr>
            <a:picLocks noChangeAspect="1" noChangeArrowheads="1"/>
          </p:cNvPicPr>
          <p:nvPr/>
        </p:nvPicPr>
        <p:blipFill>
          <a:blip r:embed="rId3" cstate="print"/>
          <a:srcRect l="50898" t="38565" r="28452" b="32212"/>
          <a:stretch>
            <a:fillRect/>
          </a:stretch>
        </p:blipFill>
        <p:spPr bwMode="auto">
          <a:xfrm flipH="1">
            <a:off x="0" y="0"/>
            <a:ext cx="1800200" cy="1656184"/>
          </a:xfrm>
          <a:prstGeom prst="rect">
            <a:avLst/>
          </a:prstGeom>
          <a:noFill/>
        </p:spPr>
      </p:pic>
      <p:pic>
        <p:nvPicPr>
          <p:cNvPr id="2053" name="Picture 5" descr="C:\Users\1\Desktop\0_b2845_6e430ed9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66036"/>
            <a:ext cx="5004048" cy="1391964"/>
          </a:xfrm>
          <a:prstGeom prst="rect">
            <a:avLst/>
          </a:prstGeom>
          <a:noFill/>
        </p:spPr>
      </p:pic>
      <p:pic>
        <p:nvPicPr>
          <p:cNvPr id="11" name="Picture 5" descr="C:\Users\1\Desktop\0_b2845_6e430ed9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16016" y="5466036"/>
            <a:ext cx="4427984" cy="1391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822aaef6f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02433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F:\to4ki_obezjanki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68760"/>
            <a:ext cx="2719816" cy="432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Соедини по точкам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145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RePack by SPecialiST</cp:lastModifiedBy>
  <cp:revision>62</cp:revision>
  <dcterms:modified xsi:type="dcterms:W3CDTF">2017-02-14T05:06:51Z</dcterms:modified>
</cp:coreProperties>
</file>