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63" r:id="rId6"/>
    <p:sldId id="264" r:id="rId7"/>
    <p:sldId id="265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6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08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25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02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91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32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74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02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95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46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69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0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28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50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58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1882E2-2953-4ABD-9005-1866F15FDA4B}" type="datetimeFigureOut">
              <a:rPr lang="ru-RU" smtClean="0"/>
              <a:t>28.11.2015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8228F5-34AA-47D4-AA21-239EDD260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46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617259"/>
            <a:ext cx="3932237" cy="16002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Мёд-польза или вред?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9" r="17919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55344" y="3657600"/>
            <a:ext cx="5284590" cy="2057400"/>
          </a:xfrm>
        </p:spPr>
        <p:txBody>
          <a:bodyPr>
            <a:normAutofit fontScale="62500" lnSpcReduction="20000"/>
          </a:bodyPr>
          <a:lstStyle/>
          <a:p>
            <a:pPr algn="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Перфилова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</a:p>
          <a:p>
            <a:pPr algn="r"/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ГПД</a:t>
            </a:r>
          </a:p>
          <a:p>
            <a:pPr algn="r"/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гимназия № 293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34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:выяснить мёд-это польза или вред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 как получается мёд.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2.Выяснить из чего состоит мёд.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3.Узнать,где и как используется мёд.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4.Выводы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134" y="2415654"/>
            <a:ext cx="4558352" cy="394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4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32" y="204715"/>
            <a:ext cx="11450471" cy="650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97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6" y="1269313"/>
            <a:ext cx="11259403" cy="511101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95400" y="0"/>
            <a:ext cx="9601196" cy="184927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мёда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14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6" y="313899"/>
            <a:ext cx="11436824" cy="631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3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мёда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47500" lnSpcReduction="20000"/>
          </a:bodyPr>
          <a:lstStyle/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 медицине</a:t>
            </a: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 кулинарии</a:t>
            </a: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 косметологии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956" y="1228298"/>
            <a:ext cx="4591050" cy="4476465"/>
          </a:xfrm>
        </p:spPr>
      </p:pic>
    </p:spTree>
    <p:extLst>
      <p:ext uri="{BB962C8B-B14F-4D97-AF65-F5344CB8AC3E}">
        <p14:creationId xmlns:p14="http://schemas.microsoft.com/office/powerpoint/2010/main" val="147974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или вред?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254244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01313" cy="10683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1653" y="621437"/>
            <a:ext cx="1130034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1.От мёда больше пользы, чем вреда. Мёд как природное    лекарство можно применять очень широко.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 состав мёда входят практически все химические соединения, необходимые для нормальной работы человеческого организма.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3.Благодаря своему богатому химическому составу мёд благоприятно влияет на организм человека и широко им используется.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1666" y="3663707"/>
            <a:ext cx="3267075" cy="2975212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377" y="4287289"/>
            <a:ext cx="2153791" cy="183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5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192" y="3383393"/>
            <a:ext cx="2908018" cy="263207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433" y="3234795"/>
            <a:ext cx="2257004" cy="2632075"/>
          </a:xfrm>
        </p:spPr>
      </p:pic>
    </p:spTree>
    <p:extLst>
      <p:ext uri="{BB962C8B-B14F-4D97-AF65-F5344CB8AC3E}">
        <p14:creationId xmlns:p14="http://schemas.microsoft.com/office/powerpoint/2010/main" val="2649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150</TotalTime>
  <Words>63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Мёд-польза или вред?</vt:lpstr>
      <vt:lpstr>Цель :выяснить мёд-это польза или вред</vt:lpstr>
      <vt:lpstr>Презентация PowerPoint</vt:lpstr>
      <vt:lpstr>Состав мёда</vt:lpstr>
      <vt:lpstr>Презентация PowerPoint</vt:lpstr>
      <vt:lpstr>Применение мёда</vt:lpstr>
      <vt:lpstr>Польза или вред?</vt:lpstr>
      <vt:lpstr>Выводы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Мед-польза или вред?</dc:title>
  <dc:creator>Инесса</dc:creator>
  <cp:lastModifiedBy>Инесса</cp:lastModifiedBy>
  <cp:revision>15</cp:revision>
  <dcterms:created xsi:type="dcterms:W3CDTF">2015-11-20T18:23:47Z</dcterms:created>
  <dcterms:modified xsi:type="dcterms:W3CDTF">2015-11-28T08:11:13Z</dcterms:modified>
</cp:coreProperties>
</file>