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2" r:id="rId6"/>
    <p:sldId id="260" r:id="rId7"/>
    <p:sldId id="263" r:id="rId8"/>
    <p:sldId id="261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49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93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730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61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692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89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86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68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19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94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11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89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2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41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38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91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D7986-5535-46EB-97F4-A2252A582A75}" type="datetimeFigureOut">
              <a:rPr lang="ru-RU" smtClean="0"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31145BD-9674-4415-83C0-73A85291A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07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_________Microsoft_Word_97_20031.doc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использовать растение одуванчик в пищу?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783167" y="2160920"/>
            <a:ext cx="4184035" cy="38807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гимназия № 293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ГПД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Перфилова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И.В.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12" y="3196431"/>
            <a:ext cx="2505075" cy="1809750"/>
          </a:xfrm>
        </p:spPr>
      </p:pic>
    </p:spTree>
    <p:extLst>
      <p:ext uri="{BB962C8B-B14F-4D97-AF65-F5344CB8AC3E}">
        <p14:creationId xmlns:p14="http://schemas.microsoft.com/office/powerpoint/2010/main" val="419713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0731" y="2736126"/>
            <a:ext cx="3854528" cy="258444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Салат из одуванчиков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792" y="1009934"/>
            <a:ext cx="5048867" cy="4967785"/>
          </a:xfrm>
        </p:spPr>
      </p:pic>
    </p:spTree>
    <p:extLst>
      <p:ext uri="{BB962C8B-B14F-4D97-AF65-F5344CB8AC3E}">
        <p14:creationId xmlns:p14="http://schemas.microsoft.com/office/powerpoint/2010/main" val="405559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Лечебный отвар из одуванчиков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660" y="846161"/>
            <a:ext cx="4572000" cy="4515357"/>
          </a:xfrm>
        </p:spPr>
      </p:pic>
    </p:spTree>
    <p:extLst>
      <p:ext uri="{BB962C8B-B14F-4D97-AF65-F5344CB8AC3E}">
        <p14:creationId xmlns:p14="http://schemas.microsoft.com/office/powerpoint/2010/main" val="398960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910" y="1091822"/>
            <a:ext cx="4612943" cy="5090614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Варенье из одуванчиков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31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987" y="706103"/>
            <a:ext cx="4394579" cy="45513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Кофе из одуванчиков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32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55" y="873457"/>
            <a:ext cx="4503761" cy="509061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Компот из одуванчиков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33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967" y="846161"/>
            <a:ext cx="4503761" cy="466753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Корни жарят как картошку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52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7682577"/>
              </p:ext>
            </p:extLst>
          </p:nvPr>
        </p:nvGraphicFramePr>
        <p:xfrm>
          <a:off x="150126" y="0"/>
          <a:ext cx="12041874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cument" r:id="rId4" imgW="10337051" imgH="5792472" progId="Word.Document.8">
                  <p:embed/>
                </p:oleObj>
              </mc:Choice>
              <mc:Fallback>
                <p:oleObj name="Document" r:id="rId4" imgW="10337051" imgH="5792472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0126" y="0"/>
                        <a:ext cx="12041874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782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5699" y="1592239"/>
            <a:ext cx="8596668" cy="3403600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13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</TotalTime>
  <Words>42</Words>
  <Application>Microsoft Office PowerPoint</Application>
  <PresentationFormat>Широкоэкранный</PresentationFormat>
  <Paragraphs>16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Грань</vt:lpstr>
      <vt:lpstr>Document</vt:lpstr>
      <vt:lpstr>Можно ли использовать растение одуванчик в пищу?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Можно ли использовать растение одуванчик в пищу?</dc:title>
  <dc:creator>Инесса</dc:creator>
  <cp:lastModifiedBy>Инесса</cp:lastModifiedBy>
  <cp:revision>9</cp:revision>
  <dcterms:created xsi:type="dcterms:W3CDTF">2015-11-10T19:56:49Z</dcterms:created>
  <dcterms:modified xsi:type="dcterms:W3CDTF">2016-06-22T13:24:09Z</dcterms:modified>
</cp:coreProperties>
</file>