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81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4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18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1D600-0814-4C3C-A356-842241E23286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89BD7-6510-484A-AF22-67CBC00E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992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0FE8041-E587-4F52-9BE3-FED29B00DFF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DF6196C-7D0C-4A28-B18D-AA6EC3C1F3C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pics.livejournal.com/sirin_from_shrm/pic/0009ce8z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hyperlink" Target="http://pics.livejournal.com/sirin_from_shrm/pic/0009d2pk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pics.livejournal.com/sirin_from_shrm/pic/0009b8aa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pics.livejournal.com/sirin_from_shrm/pic/0009ftpx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pics.livejournal.com/sirin_from_shrm/pic/0009ge2f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pics.livejournal.com/sirin_from_shrm/pic/0009a1xb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pics.livejournal.com/sirin_from_shrm/pic/0009efxs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pics.livejournal.com/sirin_from_shrm/pic/0009hdqz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hyperlink" Target="http://pics.livejournal.com/sirin_from_shrm/pic/0009ktp9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pics.livejournal.com/sirin_from_shrm/pic/0009p2a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pics.livejournal.com/sirin_from_shrm/pic/0009rsrt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hyperlink" Target="http://pics.livejournal.com/sirin_from_shrm/pic/0009ycs3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pics.livejournal.com/sirin_from_shrm/pic/00099rq5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76672"/>
            <a:ext cx="6912768" cy="1656184"/>
          </a:xfrm>
          <a:solidFill>
            <a:schemeClr val="accent2"/>
          </a:solidFill>
        </p:spPr>
        <p:txBody>
          <a:bodyPr/>
          <a:lstStyle/>
          <a:p>
            <a:r>
              <a:rPr lang="ru-RU" dirty="0" smtClean="0"/>
              <a:t>Новогоднее турне </a:t>
            </a:r>
            <a:br>
              <a:rPr lang="ru-RU" dirty="0" smtClean="0"/>
            </a:br>
            <a:r>
              <a:rPr lang="ru-RU" dirty="0" smtClean="0"/>
              <a:t>«Как елка наряжалась…»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517232"/>
            <a:ext cx="5544616" cy="993869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  создания   елочных   украшений.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www.greenmama.ru/dn_images/02/07/19/90/1229080631post-61156-11965122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4"/>
            <a:ext cx="4392488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958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Игрушки из прессованной ваты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" name="Объект 4" descr="http://pics.livejournal.com/sirin_from_shrm/pic/0009ce8z/s320x240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032448" cy="3744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pics.livejournal.com/sirin_from_shrm/pic/0009d2pk/s320x240">
            <a:hlinkClick r:id="rId4"/>
          </p:cNvPr>
          <p:cNvPicPr>
            <a:picLocks noGrp="1"/>
          </p:cNvPicPr>
          <p:nvPr>
            <p:ph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04864"/>
            <a:ext cx="4032448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7315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Игрушки из ваты и картона</a:t>
            </a:r>
            <a:endParaRPr lang="ru-RU" dirty="0"/>
          </a:p>
        </p:txBody>
      </p:sp>
      <p:pic>
        <p:nvPicPr>
          <p:cNvPr id="5" name="Объект 4" descr="http://www.hnh.ru/file/0001/0001_6838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111" y="2679700"/>
            <a:ext cx="2895028" cy="3446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www.hnh.ru/file/0001/0001_6855.jpg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611" y="2679700"/>
            <a:ext cx="2307528" cy="3446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8810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Кухонная тематика елочных игрушек.</a:t>
            </a:r>
            <a:endParaRPr lang="ru-RU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Объект 3" descr="http://pics.livejournal.com/sirin_from_shrm/pic/0009b8aa/s320x24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64904"/>
            <a:ext cx="4752528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476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</a:rPr>
              <a:t>«Грибное лукошко» – 50-е годы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 descr="http://pics.livejournal.com/sirin_from_shrm/pic/0009ftpx/s320x24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48880"/>
            <a:ext cx="5472608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0650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67744" y="764704"/>
            <a:ext cx="5328592" cy="93043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«Овощная тема»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 descr="http://pics.livejournal.com/sirin_from_shrm/pic/0009ge2f/s320x24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5192439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1501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0811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В </a:t>
            </a:r>
            <a:r>
              <a:rPr lang="ru-RU" sz="2800" b="1" i="1" dirty="0">
                <a:solidFill>
                  <a:srgbClr val="C00000"/>
                </a:solidFill>
              </a:rPr>
              <a:t>начале 1960-х в ассортименте елочных игрушек появились космонавты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 descr="http://pics.livejournal.com/sirin_from_shrm/pic/0009a1xb/s320x24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5249705" cy="4065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976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«Дружба народов»</a:t>
            </a:r>
            <a:endParaRPr lang="ru-RU" dirty="0"/>
          </a:p>
        </p:txBody>
      </p:sp>
      <p:pic>
        <p:nvPicPr>
          <p:cNvPr id="4" name="Объект 3" descr="http://pics.livejournal.com/sirin_from_shrm/pic/0009efxs/s320x24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5544616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9623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Игрушки 80-ых годов.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5" name="Объект 4" descr="http://pics.livejournal.com/sirin_from_shrm/pic/0009hdqz/s320x240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4176464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pics.livejournal.com/sirin_from_shrm/pic/0009ktp9/s320x240">
            <a:hlinkClick r:id="rId4"/>
          </p:cNvPr>
          <p:cNvPicPr>
            <a:picLocks noGrp="1"/>
          </p:cNvPicPr>
          <p:nvPr>
            <p:ph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4320480" cy="3672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484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Герои любимых сказок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http://pics.livejournal.com/sirin_from_shrm/pic/0009p2ag/s320x24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8880"/>
            <a:ext cx="5976664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4177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Игрушки 90-ых годов.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5" name="Объект 4" descr="http://pics.livejournal.com/sirin_from_shrm/pic/0009rsrt/s320x240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4320480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pics.livejournal.com/sirin_from_shrm/pic/0009ycs3/s320x240">
            <a:hlinkClick r:id="rId4"/>
          </p:cNvPr>
          <p:cNvPicPr>
            <a:picLocks noGrp="1"/>
          </p:cNvPicPr>
          <p:nvPr>
            <p:ph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74" y="2420888"/>
            <a:ext cx="3860105" cy="34563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8074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620688"/>
            <a:ext cx="7416824" cy="72008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Современные елочные игрушки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 descr="Картинка 48 из 12593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936" y="2674938"/>
            <a:ext cx="4592066" cy="3451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23844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Современный завод елочных игрушек «Иней». 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pic>
        <p:nvPicPr>
          <p:cNvPr id="4" name="Объект 3" descr="http://img-fotki.yandex.ru/get/4612/19554874.16/0_6f934_2632afa_XXL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6408712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3376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…о том как стеклянные трубки превращаются в праздничные шары…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Объект 4" descr="Стеклянные трубки для производства ёлочных игрушек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3085699" cy="41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Новогодняя елка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118" y="2204864"/>
            <a:ext cx="3126322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324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Продувка.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 descr="Цех по производству ёлочных игрушек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5616624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1929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Нагревание стекла.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Объект 4" descr="Портрет Ленина на стене на фабрике ёлочных игрушек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5"/>
            <a:ext cx="4319463" cy="3631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Как делают елочные игрушки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4" y="2204865"/>
            <a:ext cx="4247455" cy="3631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1562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Выдувание шарика.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Объект 3" descr="Выдувание елочного шари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2132856"/>
            <a:ext cx="5328592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4730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Прозрачные елочные 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фигурки - голье.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Объект 4" descr="Клещи для елочных фигурок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1"/>
            <a:ext cx="4175447" cy="3487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Голье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4" y="2348881"/>
            <a:ext cx="4247455" cy="34875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1966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hnh.ru/file/0001/0001_682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6" y="764704"/>
            <a:ext cx="5940425" cy="5884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54952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s.servers.soneta.ru/original/001/3fdb5713-a2f2-45ee-a19a-12a738d1d6e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774"/>
            <a:ext cx="5400600" cy="45365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304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iki.vspu.ru/lib/exe/fetch.php?cache=cache&amp;w=900&amp;h=675&amp;media=workroom:school130:%D1%88%D0%B0%D1%80%D1%8B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201420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7995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Пригласите сказку в дом.</a:t>
            </a:r>
            <a:endParaRPr lang="ru-RU" dirty="0"/>
          </a:p>
        </p:txBody>
      </p:sp>
      <p:pic>
        <p:nvPicPr>
          <p:cNvPr id="4" name="Объект 3" descr="http://img1.liveinternet.ru/images/attach/c/0/53/185/53185970_Ded_moroz_i_snegurochk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5688632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0429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338328"/>
            <a:ext cx="6696744" cy="100244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000" b="1" i="1" dirty="0" smtClean="0"/>
              <a:t>Начало больших народных гуляний было положено </a:t>
            </a:r>
            <a:br>
              <a:rPr lang="ru-RU" sz="2000" b="1" i="1" dirty="0" smtClean="0"/>
            </a:br>
            <a:r>
              <a:rPr lang="ru-RU" sz="2000" b="1" i="1" dirty="0" smtClean="0"/>
              <a:t> Петром Первым в 1700 году.</a:t>
            </a:r>
            <a:endParaRPr lang="ru-RU" sz="2000" b="1" i="1" dirty="0"/>
          </a:p>
        </p:txBody>
      </p:sp>
      <p:pic>
        <p:nvPicPr>
          <p:cNvPr id="4" name="Объект 3" descr="http://www.fontanka.ru/mm/items/2009/12/28/0011/kat-gor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7632848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5971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8328"/>
            <a:ext cx="7416824" cy="100244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Первые  елочные  украшения -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фрукты  и  сладости.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5" name="Объект 4" descr="Картинка 33 из 7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3810000" cy="282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i077.radikal.ru/0812/5b/1490ac858c40.jpg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60848"/>
            <a:ext cx="4320479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8366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i="1" dirty="0" smtClean="0">
                <a:solidFill>
                  <a:srgbClr val="7030A0"/>
                </a:solidFill>
              </a:rPr>
              <a:t>Начало 19 века –украшение елки- общепринятый обычай</a:t>
            </a:r>
            <a:r>
              <a:rPr lang="ru-RU" b="1" i="1" dirty="0" smtClean="0">
                <a:solidFill>
                  <a:srgbClr val="7030A0"/>
                </a:solidFill>
              </a:rPr>
              <a:t>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http://s47.radikal.ru/i118/1012/70/6df61deaebb4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4824536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73446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Музей елочной игрушки в Клину.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8" name="Объект 7" descr="http://img0.liveinternet.ru/images/attach/c/2/67/230/67230725_47b.jpg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16832"/>
            <a:ext cx="4176464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http://forum.materinstvo.ru/uploads/1232971561/post-15301-123305211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403244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8999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71600" y="3356992"/>
            <a:ext cx="1368152" cy="79208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764704"/>
            <a:ext cx="8136904" cy="1008112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Мастерство крестьян передавалось из поколения в поколение.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5" name="Объект 4" descr="Картинка 27 из 544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73637"/>
            <a:ext cx="4313113" cy="3777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morozko-shop.ru/files/store_apendix_big1146_94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73637"/>
            <a:ext cx="3744416" cy="4574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9484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221488" cy="936104"/>
          </a:xfr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Елочные украшения 30-ых годов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http://pics.livejournal.com/sirin_from_shrm/pic/00098kdk/s640x48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7128792" cy="43533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1674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ics.livejournal.com/sirin_from_shrm/pic/00099rq5/s320x24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6624736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01992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452</TotalTime>
  <Words>131</Words>
  <Application>Microsoft Office PowerPoint</Application>
  <PresentationFormat>Экран (4:3)</PresentationFormat>
  <Paragraphs>26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Волна</vt:lpstr>
      <vt:lpstr>Новогоднее турне  «Как елка наряжалась…»</vt:lpstr>
      <vt:lpstr>Современные елочные игрушки.</vt:lpstr>
      <vt:lpstr>Начало больших народных гуляний было положено   Петром Первым в 1700 году.</vt:lpstr>
      <vt:lpstr>Первые  елочные  украшения -  фрукты  и  сладости.</vt:lpstr>
      <vt:lpstr>Начало 19 века –украшение елки- общепринятый обычай.</vt:lpstr>
      <vt:lpstr>Музей елочной игрушки в Клину.</vt:lpstr>
      <vt:lpstr>Мастерство крестьян передавалось из поколения в поколение.</vt:lpstr>
      <vt:lpstr>Елочные украшения 30-ых годов</vt:lpstr>
      <vt:lpstr>Презентация PowerPoint</vt:lpstr>
      <vt:lpstr>Игрушки из прессованной ваты.</vt:lpstr>
      <vt:lpstr>Игрушки из ваты и картона</vt:lpstr>
      <vt:lpstr>Кухонная тематика елочных игрушек.</vt:lpstr>
      <vt:lpstr>«Грибное лукошко» – 50-е годы</vt:lpstr>
      <vt:lpstr>«Овощная тема»</vt:lpstr>
      <vt:lpstr>В начале 1960-х в ассортименте елочных игрушек появились космонавты </vt:lpstr>
      <vt:lpstr>«Дружба народов»</vt:lpstr>
      <vt:lpstr>Игрушки 80-ых годов.</vt:lpstr>
      <vt:lpstr>Герои любимых сказок</vt:lpstr>
      <vt:lpstr>Игрушки 90-ых годов.</vt:lpstr>
      <vt:lpstr>Современный завод елочных игрушек «Иней». </vt:lpstr>
      <vt:lpstr>…о том как стеклянные трубки превращаются в праздничные шары…</vt:lpstr>
      <vt:lpstr>Продувка.</vt:lpstr>
      <vt:lpstr>Нагревание стекла.</vt:lpstr>
      <vt:lpstr>Выдувание шарика.</vt:lpstr>
      <vt:lpstr>Прозрачные елочные  фигурки - голье.</vt:lpstr>
      <vt:lpstr>Презентация PowerPoint</vt:lpstr>
      <vt:lpstr>Презентация PowerPoint</vt:lpstr>
      <vt:lpstr>Презентация PowerPoint</vt:lpstr>
      <vt:lpstr>Пригласите сказку в дом.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Новый год</dc:title>
  <dc:creator>Абонимент</dc:creator>
  <cp:lastModifiedBy>Абонимент</cp:lastModifiedBy>
  <cp:revision>31</cp:revision>
  <dcterms:created xsi:type="dcterms:W3CDTF">2011-11-18T10:11:53Z</dcterms:created>
  <dcterms:modified xsi:type="dcterms:W3CDTF">2011-11-20T12:08:49Z</dcterms:modified>
</cp:coreProperties>
</file>