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6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 userDrawn="1"/>
        </p:nvSpPr>
        <p:spPr>
          <a:xfrm>
            <a:off x="1981711" y="257156"/>
            <a:ext cx="6805131" cy="6000792"/>
          </a:xfrm>
          <a:prstGeom prst="foldedCorner">
            <a:avLst/>
          </a:prstGeom>
          <a:solidFill>
            <a:schemeClr val="accent6">
              <a:lumMod val="20000"/>
              <a:lumOff val="80000"/>
              <a:alpha val="9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857232"/>
            <a:ext cx="624365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643182"/>
            <a:ext cx="648654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2" name="Picture 4" descr="Детские картинки из мультиков Дисней"/>
          <p:cNvPicPr>
            <a:picLocks noChangeAspect="1" noChangeArrowheads="1" noCrop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785786" y="4143380"/>
            <a:ext cx="1785918" cy="2714620"/>
          </a:xfrm>
          <a:prstGeom prst="rect">
            <a:avLst/>
          </a:prstGeom>
          <a:noFill/>
        </p:spPr>
      </p:pic>
      <p:pic>
        <p:nvPicPr>
          <p:cNvPr id="12294" name="Picture 6" descr="Клуб фанов музыки- я.ру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357562"/>
            <a:ext cx="4598636" cy="3278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42873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соседними углами 6"/>
          <p:cNvSpPr/>
          <p:nvPr userDrawn="1"/>
        </p:nvSpPr>
        <p:spPr>
          <a:xfrm>
            <a:off x="857224" y="285728"/>
            <a:ext cx="7858180" cy="6286544"/>
          </a:xfrm>
          <a:prstGeom prst="round2SameRect">
            <a:avLst/>
          </a:prstGeom>
          <a:solidFill>
            <a:schemeClr val="accent6">
              <a:lumMod val="20000"/>
              <a:lumOff val="80000"/>
              <a:alpha val="9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93580-06B6-4227-8267-C1A6D629513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4" descr="Детские картинки из мультиков Дисней"/>
          <p:cNvPicPr>
            <a:picLocks noChangeAspect="1" noChangeArrowheads="1" noCrop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58050" y="4143380"/>
            <a:ext cx="1785950" cy="271462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Образ куклы  музыке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3500438"/>
            <a:ext cx="5272102" cy="1109658"/>
          </a:xfrm>
        </p:spPr>
        <p:txBody>
          <a:bodyPr>
            <a:normAutofit/>
          </a:bodyPr>
          <a:lstStyle/>
          <a:p>
            <a:r>
              <a:rPr lang="ru-RU" dirty="0" err="1" smtClean="0"/>
              <a:t>Гринько</a:t>
            </a:r>
            <a:r>
              <a:rPr lang="ru-RU" dirty="0" smtClean="0"/>
              <a:t> Н.Ю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home\Desktop\7cad2c306f05d1968594ebd003b230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80728"/>
            <a:ext cx="5472608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Ilya_Repin_-_Портрет_композитора_М.П.Мусоргского_-_Google_Art_Projec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8786" y="1600200"/>
            <a:ext cx="362642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girl-with-a-doll-19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832648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ome\Desktop\0_18f51_4cca7f72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92696"/>
            <a:ext cx="5256584" cy="5433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Жорж Бизе</a:t>
            </a:r>
            <a:endParaRPr lang="ru-RU" dirty="0"/>
          </a:p>
        </p:txBody>
      </p:sp>
      <p:pic>
        <p:nvPicPr>
          <p:cNvPr id="4098" name="Picture 2" descr="C:\Users\home\Desktop\136709582289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340768"/>
            <a:ext cx="446449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П.И Чайковский</a:t>
            </a:r>
            <a:endParaRPr lang="ru-RU" dirty="0"/>
          </a:p>
        </p:txBody>
      </p:sp>
      <p:pic>
        <p:nvPicPr>
          <p:cNvPr id="5122" name="Picture 2" descr="C:\Users\home\Desktop\P.-I.-CHaykovski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556792"/>
            <a:ext cx="562161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ome\Desktop\4749_large_212-051_en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764704"/>
            <a:ext cx="4392488" cy="5361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В.И. </a:t>
            </a:r>
            <a:r>
              <a:rPr lang="ru-RU" dirty="0" err="1" smtClean="0"/>
              <a:t>Ребиков</a:t>
            </a:r>
            <a:endParaRPr lang="ru-RU" dirty="0"/>
          </a:p>
        </p:txBody>
      </p:sp>
      <p:pic>
        <p:nvPicPr>
          <p:cNvPr id="7170" name="Picture 2" descr="C:\Users\home\Desktop\483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4824"/>
            <a:ext cx="460851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home\Desktop\kukla-marina-ispaniya-v-zelenom-sarafane-45021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7"/>
            <a:ext cx="3312368" cy="3672407"/>
          </a:xfrm>
          <a:prstGeom prst="rect">
            <a:avLst/>
          </a:prstGeom>
          <a:noFill/>
        </p:spPr>
      </p:pic>
      <p:pic>
        <p:nvPicPr>
          <p:cNvPr id="8195" name="Picture 3" descr="C:\Users\home\Desktop\KuklaAnastasiya__Russkaya_Krasavica_So_Zvukovymustroistvom-_Rossiya_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92696"/>
            <a:ext cx="3672408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12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Образ куклы  музыке</vt:lpstr>
      <vt:lpstr>Слайд 2</vt:lpstr>
      <vt:lpstr>Слайд 3</vt:lpstr>
      <vt:lpstr>Слайд 4</vt:lpstr>
      <vt:lpstr>Жорж Бизе</vt:lpstr>
      <vt:lpstr>П.И Чайковский</vt:lpstr>
      <vt:lpstr>Слайд 7</vt:lpstr>
      <vt:lpstr>В.И. Ребиков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17</cp:revision>
  <dcterms:created xsi:type="dcterms:W3CDTF">2014-08-07T18:57:27Z</dcterms:created>
  <dcterms:modified xsi:type="dcterms:W3CDTF">2017-02-14T18:01:14Z</dcterms:modified>
</cp:coreProperties>
</file>