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6" autoAdjust="0"/>
    <p:restoredTop sz="94660"/>
  </p:normalViewPr>
  <p:slideViewPr>
    <p:cSldViewPr>
      <p:cViewPr varScale="1">
        <p:scale>
          <a:sx n="50" d="100"/>
          <a:sy n="50" d="100"/>
        </p:scale>
        <p:origin x="-105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8788754-88D2-47B8-AF1D-62E1BBFE0618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C32C36F-5B7A-421F-BAAA-EA327BF7946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Отчёт по теме недели: «Зима»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(2 младшая группа)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Подготовила воспитатель 1кк Подпоринова Т.Ю.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86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0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0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836712"/>
            <a:ext cx="76328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Занятие 4.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Художественно-эстетическое развитие . </a:t>
            </a:r>
            <a:endParaRPr lang="ru-RU" sz="2400" dirty="0">
              <a:solidFill>
                <a:srgbClr val="00206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Тема: Рисование «Снежные комочки, большие и маленькие.</a:t>
            </a: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</a:rPr>
              <a:t> познакомить с правильным приёмом закрашивания  красками (не выходя за контур), проводить линии кистью сверху вниз или слева направо.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Задачи: упражнять в рисовании округлых форм.</a:t>
            </a:r>
          </a:p>
          <a:p>
            <a:pPr algn="ctr"/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80" y="3861048"/>
            <a:ext cx="836620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20688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Занятие 5.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Речевое развитие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Художественная литература.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Тема: «Чтение русской народной сказки «Рукавичка»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Цель:  </a:t>
            </a:r>
            <a:r>
              <a:rPr lang="ru-RU" sz="2400" dirty="0" smtClean="0">
                <a:solidFill>
                  <a:srgbClr val="002060"/>
                </a:solidFill>
              </a:rPr>
              <a:t>познакомить детей с русской народной сказкой «Рукавичка», поиграть с героями сказки. </a:t>
            </a: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Задачи</a:t>
            </a:r>
            <a:r>
              <a:rPr lang="ru-RU" sz="2400" dirty="0" smtClean="0">
                <a:solidFill>
                  <a:srgbClr val="002060"/>
                </a:solidFill>
              </a:rPr>
              <a:t>: способствовать общему эмоциональному развитию.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933056"/>
            <a:ext cx="8280920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8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823960" cy="666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548680"/>
            <a:ext cx="7884864" cy="5577483"/>
          </a:xfrm>
        </p:spPr>
        <p:txBody>
          <a:bodyPr/>
          <a:lstStyle/>
          <a:p>
            <a:pPr algn="ctr"/>
            <a:r>
              <a:rPr lang="ru-RU" dirty="0" smtClean="0"/>
              <a:t>Занятие 1. </a:t>
            </a:r>
          </a:p>
          <a:p>
            <a:pPr algn="ctr"/>
            <a:r>
              <a:rPr lang="ru-RU" i="1" dirty="0" smtClean="0"/>
              <a:t>Тема: «В январе, в январе много снега на дворе»</a:t>
            </a:r>
          </a:p>
          <a:p>
            <a:pPr algn="ctr"/>
            <a:r>
              <a:rPr lang="ru-RU" u="sng" dirty="0" smtClean="0"/>
              <a:t>Цель</a:t>
            </a:r>
            <a:r>
              <a:rPr lang="ru-RU" dirty="0" smtClean="0"/>
              <a:t>: уточнить знания детей о зимних явлениях природы.</a:t>
            </a:r>
          </a:p>
          <a:p>
            <a:pPr algn="ctr"/>
            <a:r>
              <a:rPr lang="ru-RU" u="sng" dirty="0" smtClean="0"/>
              <a:t>Задачи</a:t>
            </a:r>
            <a:r>
              <a:rPr lang="ru-RU" dirty="0" smtClean="0"/>
              <a:t>: учить детей называть состояние погоды, обращать внимание детей на изменения, происходящие в природе. </a:t>
            </a:r>
            <a:endParaRPr lang="ru-RU" dirty="0"/>
          </a:p>
        </p:txBody>
      </p:sp>
      <p:pic>
        <p:nvPicPr>
          <p:cNvPr id="1026" name="Picture 2" descr="D:\Explosives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88864"/>
            <a:ext cx="849694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09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Explosives\Desktop\мои документы\дет сад\фото дет сад\зима\Фото29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04" y="0"/>
            <a:ext cx="9036496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Explosives\Desktop\мои документы\дет сад\фото дет сад\зима\Фото29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" y="7996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Explosives\Desktop\мои документы\дет сад\фото дет сад\зима\Фото29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200"/>
            <a:ext cx="903649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8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1277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Занятие 2.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Художественно-эстетическое развитие.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Аппликация «Снеговик»</a:t>
            </a:r>
          </a:p>
        </p:txBody>
      </p:sp>
      <p:pic>
        <p:nvPicPr>
          <p:cNvPr id="5122" name="Picture 2" descr="D:\Explosives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6616" y="2276872"/>
            <a:ext cx="363738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3493457"/>
            <a:ext cx="3816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На дворе полно снежка.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Я слепил снеговика.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Руки, ноги, голова,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Нос-морковка, глаза два.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Нарисую краской рот. 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Пусть порадует народ!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endParaRPr lang="ru-RU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52736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</a:rPr>
              <a:t> научить составлять изображение из частей , правильно располагая их по величине.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</a:rPr>
              <a:t>Задачи</a:t>
            </a:r>
            <a:r>
              <a:rPr lang="ru-RU" sz="2400" dirty="0" smtClean="0">
                <a:solidFill>
                  <a:srgbClr val="002060"/>
                </a:solidFill>
              </a:rPr>
              <a:t>: продолжить учить детей раскладывать и составлять изображение предметов на листе бумаги, формировать навыки аккуратной работы в аппликации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D:\Explosives\Desktop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48092"/>
            <a:ext cx="4320480" cy="323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Explosives\Desktop\Фото29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699316"/>
            <a:ext cx="3096344" cy="296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0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Explosives\Desktop\Фото28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38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772816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Занятие 3. 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Социально-коммуникативное развитие в интеграции с познавательным.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Тема: «Каким бывает снег»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u="sng" dirty="0" smtClean="0">
                <a:solidFill>
                  <a:srgbClr val="002060"/>
                </a:solidFill>
              </a:rPr>
              <a:t>Цель:</a:t>
            </a:r>
            <a:r>
              <a:rPr lang="ru-RU" sz="2800" dirty="0" smtClean="0">
                <a:solidFill>
                  <a:srgbClr val="002060"/>
                </a:solidFill>
              </a:rPr>
              <a:t> дать детям понятие о снеге.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u="sng" dirty="0" smtClean="0">
                <a:solidFill>
                  <a:srgbClr val="002060"/>
                </a:solidFill>
              </a:rPr>
              <a:t>Задачи:</a:t>
            </a:r>
            <a:r>
              <a:rPr lang="ru-RU" sz="2800" dirty="0" smtClean="0">
                <a:solidFill>
                  <a:srgbClr val="002060"/>
                </a:solidFill>
              </a:rPr>
              <a:t> познакомить со свойствами снега при помощи проведения опыта.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258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Отчёт по теме недели: «Зима»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теме недели: «Зима»</dc:title>
  <dc:creator>Explosive</dc:creator>
  <cp:lastModifiedBy>Explosive</cp:lastModifiedBy>
  <cp:revision>10</cp:revision>
  <dcterms:created xsi:type="dcterms:W3CDTF">2017-02-12T12:24:52Z</dcterms:created>
  <dcterms:modified xsi:type="dcterms:W3CDTF">2017-02-12T14:17:00Z</dcterms:modified>
</cp:coreProperties>
</file>