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60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FF0000"/>
    <a:srgbClr val="F9FCD0"/>
    <a:srgbClr val="0F39B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4D340-5D96-49D0-BF8F-0E2D71982A25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1E9B0-B049-482F-A1FC-B4954E0E6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53A37-9C23-4DFB-86E3-00173095EE7C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35BC-47A5-4F69-8021-AA62E147C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D924E-047A-490D-AF11-A11627A92EB8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BC29F-3F75-447F-92EB-9A6F612F8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E26CC-ED16-46B2-A28D-52F10D9560D1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DAEEA-8D35-487F-A3E1-6C8DD0375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D3F56-5C41-4C53-AC39-0B42E304D667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17BA7-11D8-45B8-BD56-DD13FE6E7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3FE30-B4EF-4ED8-8A22-F2E9CE4F5F74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31909-D881-4B25-87C7-1E2F95A03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343E1-A7E3-40E6-B259-9B680B9E5784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F500C-B28F-4A1D-8901-8DE2640FA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64B1E-7BCA-4C75-927D-929C60B74CB6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7B403-667E-4B17-B307-4515F358F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79B24-081C-4485-913F-863244212802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F2EFE-18D4-4066-99F2-F7D265EC6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4AA1-E631-42D7-864B-835EC1134CB4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10296-387A-40A5-84FE-6FC959C0F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5AB56-6419-45FF-9F52-396556EABB72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8A744-ECDB-4DC1-9431-3DDB35165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19E573-C4C2-4782-A9AB-EA50D354AE03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3FB21B-9DC6-4B33-BC33-FB07B58E1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32.pn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8 март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47850" y="762000"/>
            <a:ext cx="2052638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день рожден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16100" y="4672013"/>
            <a:ext cx="20685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 descr="крещень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28800" y="2576513"/>
            <a:ext cx="20955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новый год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59575" y="714375"/>
            <a:ext cx="1893888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9" descr="пасха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91013" y="703263"/>
            <a:ext cx="2185987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0" descr="рождество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32563" y="4646613"/>
            <a:ext cx="2084387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11" descr="салют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05588" y="2627313"/>
            <a:ext cx="20066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2" descr="сагаалган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075113" y="4676775"/>
            <a:ext cx="22701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3" name="Text Box 14"/>
          <p:cNvSpPr txBox="1">
            <a:spLocks noChangeArrowheads="1"/>
          </p:cNvSpPr>
          <p:nvPr/>
        </p:nvSpPr>
        <p:spPr bwMode="auto">
          <a:xfrm>
            <a:off x="5114925" y="2855913"/>
            <a:ext cx="1841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7200"/>
          </a:p>
        </p:txBody>
      </p:sp>
      <p:sp>
        <p:nvSpPr>
          <p:cNvPr id="13324" name="Text Box 15"/>
          <p:cNvSpPr txBox="1">
            <a:spLocks noChangeArrowheads="1"/>
          </p:cNvSpPr>
          <p:nvPr/>
        </p:nvSpPr>
        <p:spPr bwMode="auto">
          <a:xfrm>
            <a:off x="5081588" y="2509838"/>
            <a:ext cx="6572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>
                <a:solidFill>
                  <a:srgbClr val="FF0000"/>
                </a:solidFill>
                <a:latin typeface="Bookman Old Style" pitchFamily="18" charset="0"/>
              </a:rPr>
              <a:t>?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968750" y="3752850"/>
            <a:ext cx="2595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rgbClr val="FF0000"/>
                </a:solidFill>
                <a:latin typeface="Bookman Old Style" pitchFamily="18" charset="0"/>
              </a:rPr>
              <a:t>праздник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14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13"/>
          <p:cNvSpPr>
            <a:spLocks noChangeArrowheads="1"/>
          </p:cNvSpPr>
          <p:nvPr/>
        </p:nvSpPr>
        <p:spPr bwMode="auto">
          <a:xfrm>
            <a:off x="1838325" y="25400"/>
            <a:ext cx="7108825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/>
            <a:endParaRPr lang="ru-RU" sz="6000" b="1" i="1">
              <a:solidFill>
                <a:srgbClr val="FF0000"/>
              </a:solidFill>
            </a:endParaRPr>
          </a:p>
          <a:p>
            <a:pPr marL="342900" indent="-342900" algn="ctr"/>
            <a:r>
              <a:rPr lang="ru-RU" sz="6000" b="1" i="1">
                <a:solidFill>
                  <a:srgbClr val="FF0000"/>
                </a:solidFill>
              </a:rPr>
              <a:t>Праздник</a:t>
            </a:r>
          </a:p>
          <a:p>
            <a:pPr marL="342900" indent="-342900">
              <a:buFontTx/>
              <a:buAutoNum type="arabicPeriod"/>
            </a:pPr>
            <a:r>
              <a:rPr lang="ru-RU" sz="3200" i="1">
                <a:solidFill>
                  <a:srgbClr val="5F5F5F"/>
                </a:solidFill>
              </a:rPr>
              <a:t>день радости и торжества по поводу чего-нибудь </a:t>
            </a:r>
          </a:p>
          <a:p>
            <a:pPr marL="342900" indent="-342900">
              <a:buFontTx/>
              <a:buAutoNum type="arabicPeriod"/>
            </a:pPr>
            <a:r>
              <a:rPr lang="ru-RU" sz="3200" i="1">
                <a:solidFill>
                  <a:srgbClr val="5F5F5F"/>
                </a:solidFill>
              </a:rPr>
              <a:t>выходной, нерабочий день </a:t>
            </a:r>
          </a:p>
          <a:p>
            <a:pPr marL="342900" indent="-342900">
              <a:buFontTx/>
              <a:buAutoNum type="arabicPeriod" startAt="3"/>
            </a:pPr>
            <a:r>
              <a:rPr lang="ru-RU" sz="3200" i="1">
                <a:solidFill>
                  <a:srgbClr val="5F5F5F"/>
                </a:solidFill>
              </a:rPr>
              <a:t>день, особо отмечаемый обычаем или церковью </a:t>
            </a:r>
          </a:p>
          <a:p>
            <a:pPr marL="342900" indent="-342900">
              <a:buFontTx/>
              <a:buAutoNum type="arabicPeriod" startAt="3"/>
            </a:pPr>
            <a:r>
              <a:rPr lang="ru-RU" sz="3200" i="1">
                <a:solidFill>
                  <a:srgbClr val="5F5F5F"/>
                </a:solidFill>
              </a:rPr>
              <a:t> день торжества, установленный в честь или в память кого или  чего-нибудь</a:t>
            </a:r>
            <a:r>
              <a:rPr lang="ru-RU" sz="3200">
                <a:solidFill>
                  <a:srgbClr val="0F39B1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043238" y="358775"/>
            <a:ext cx="48450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000" b="1" i="1">
                <a:solidFill>
                  <a:srgbClr val="FF0000"/>
                </a:solidFill>
                <a:latin typeface="Bookman Old Style" pitchFamily="18" charset="0"/>
              </a:rPr>
              <a:t>Рождество</a:t>
            </a:r>
          </a:p>
        </p:txBody>
      </p:sp>
      <p:pic>
        <p:nvPicPr>
          <p:cNvPr id="15363" name="Picture 4" descr="0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703962">
            <a:off x="2028825" y="4094163"/>
            <a:ext cx="26289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rizdvo-katolytsk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5388" y="1460500"/>
            <a:ext cx="30099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rozhdestvo_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9138" y="3879850"/>
            <a:ext cx="26860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1838325" y="2670175"/>
            <a:ext cx="7108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/>
            <a:endParaRPr lang="ru-RU" sz="6000" b="1" i="1">
              <a:solidFill>
                <a:srgbClr val="FF0000"/>
              </a:solidFill>
            </a:endParaRP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3197225" y="358775"/>
            <a:ext cx="45418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000" b="1" i="1">
                <a:solidFill>
                  <a:srgbClr val="FF0000"/>
                </a:solidFill>
                <a:latin typeface="Bookman Old Style" pitchFamily="18" charset="0"/>
              </a:rPr>
              <a:t>Крещенье </a:t>
            </a:r>
          </a:p>
        </p:txBody>
      </p:sp>
      <p:pic>
        <p:nvPicPr>
          <p:cNvPr id="16388" name="Picture 8" descr="0ff39bbbf981ac0151d340c9aa40e63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8838" y="1404938"/>
            <a:ext cx="28765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9" descr="dubrovno_pravoslaviye_cerkov_kreshcheniy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7050" y="3359150"/>
            <a:ext cx="3044825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0" descr="186943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19288" y="4127500"/>
            <a:ext cx="315277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1838325" y="2670175"/>
            <a:ext cx="7108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/>
            <a:endParaRPr lang="ru-RU" sz="6000" b="1" i="1">
              <a:solidFill>
                <a:srgbClr val="FF0000"/>
              </a:solidFill>
            </a:endParaRP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3097213" y="358775"/>
            <a:ext cx="47339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000" b="1" i="1">
                <a:solidFill>
                  <a:srgbClr val="FF0000"/>
                </a:solidFill>
                <a:latin typeface="Bookman Old Style" pitchFamily="18" charset="0"/>
              </a:rPr>
              <a:t>Сагаалган </a:t>
            </a:r>
          </a:p>
        </p:txBody>
      </p:sp>
      <p:pic>
        <p:nvPicPr>
          <p:cNvPr id="17412" name="Picture 8" descr="341926dfa5d2b3ea04683c7143f5d2b2_5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1538" y="4181475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9" descr="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8663" y="3810000"/>
            <a:ext cx="30099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0" descr="fotor19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52663" y="1303338"/>
            <a:ext cx="33528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1838325" y="2670175"/>
            <a:ext cx="7108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/>
            <a:endParaRPr lang="ru-RU" sz="6000" b="1" i="1">
              <a:solidFill>
                <a:srgbClr val="FF0000"/>
              </a:solidFill>
            </a:endParaRPr>
          </a:p>
        </p:txBody>
      </p:sp>
      <p:pic>
        <p:nvPicPr>
          <p:cNvPr id="18435" name="Picture 20" descr="ангелоч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8015288"/>
            <a:ext cx="20669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9" descr="вено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6634163"/>
            <a:ext cx="26193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8" descr="ёлоч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4672013"/>
            <a:ext cx="19907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7" descr="звезд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2986088"/>
            <a:ext cx="26193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1" descr="сладост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9224963"/>
            <a:ext cx="34194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 descr="ткань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0720388"/>
            <a:ext cx="523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 descr="хадак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11244263"/>
            <a:ext cx="18478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8" descr="чай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12482513"/>
            <a:ext cx="23907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Rectangle 21"/>
          <p:cNvSpPr>
            <a:spLocks noChangeArrowheads="1"/>
          </p:cNvSpPr>
          <p:nvPr/>
        </p:nvSpPr>
        <p:spPr bwMode="auto">
          <a:xfrm>
            <a:off x="0" y="-8015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4" name="Rectangle 22"/>
          <p:cNvSpPr>
            <a:spLocks noChangeArrowheads="1"/>
          </p:cNvSpPr>
          <p:nvPr/>
        </p:nvSpPr>
        <p:spPr bwMode="auto">
          <a:xfrm>
            <a:off x="0" y="9224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5" name="Rectangle 23"/>
          <p:cNvSpPr>
            <a:spLocks noChangeArrowheads="1"/>
          </p:cNvSpPr>
          <p:nvPr/>
        </p:nvSpPr>
        <p:spPr bwMode="auto">
          <a:xfrm>
            <a:off x="0" y="10720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6" name="Rectangle 24"/>
          <p:cNvSpPr>
            <a:spLocks noChangeArrowheads="1"/>
          </p:cNvSpPr>
          <p:nvPr/>
        </p:nvSpPr>
        <p:spPr bwMode="auto">
          <a:xfrm>
            <a:off x="0" y="14873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447" name="Picture 25" descr="ангелоч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913" y="200025"/>
            <a:ext cx="20669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Picture 26" descr="вено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83100" y="2697163"/>
            <a:ext cx="21717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9" name="Picture 27" descr="ёлоч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4675" y="4995863"/>
            <a:ext cx="19907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0" name="Picture 28" descr="звезд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97425" y="212725"/>
            <a:ext cx="2060575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1" name="Picture 29" descr="колокольчики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92913" y="2989263"/>
            <a:ext cx="21907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2" name="Picture 30" descr="платок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7188" y="3178175"/>
            <a:ext cx="1604962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3" name="Picture 31" descr="полотенце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806950" y="4754563"/>
            <a:ext cx="2011363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4" name="Picture 32" descr="рождественский пирог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22275" y="4994275"/>
            <a:ext cx="2143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5" name="Picture 33" descr="свеча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854325" y="4606925"/>
            <a:ext cx="16478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6" name="Picture 34" descr="сладост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86013" y="2319338"/>
            <a:ext cx="16795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7" name="Picture 35" descr="хадак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86050" y="434975"/>
            <a:ext cx="184785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8" name="Picture 36" descr="чай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15163" y="412750"/>
            <a:ext cx="184467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1838325" y="2670175"/>
            <a:ext cx="7108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/>
            <a:endParaRPr lang="ru-RU" sz="6000" b="1" i="1">
              <a:solidFill>
                <a:srgbClr val="FF0000"/>
              </a:solidFill>
            </a:endParaRPr>
          </a:p>
        </p:txBody>
      </p:sp>
      <p:pic>
        <p:nvPicPr>
          <p:cNvPr id="19459" name="Picture 4" descr="ангелоч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8015288"/>
            <a:ext cx="20669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вено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6634163"/>
            <a:ext cx="26193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ёлоч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4672013"/>
            <a:ext cx="19907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 descr="звезд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2986088"/>
            <a:ext cx="26193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8" descr="сладост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9224963"/>
            <a:ext cx="34194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9" descr="ткань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0720388"/>
            <a:ext cx="523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0" descr="хадак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11244263"/>
            <a:ext cx="18478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1" descr="чай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12482513"/>
            <a:ext cx="23907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Rectangle 12"/>
          <p:cNvSpPr>
            <a:spLocks noChangeArrowheads="1"/>
          </p:cNvSpPr>
          <p:nvPr/>
        </p:nvSpPr>
        <p:spPr bwMode="auto">
          <a:xfrm>
            <a:off x="0" y="-8015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8" name="Rectangle 13"/>
          <p:cNvSpPr>
            <a:spLocks noChangeArrowheads="1"/>
          </p:cNvSpPr>
          <p:nvPr/>
        </p:nvSpPr>
        <p:spPr bwMode="auto">
          <a:xfrm>
            <a:off x="0" y="9224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9" name="Rectangle 14"/>
          <p:cNvSpPr>
            <a:spLocks noChangeArrowheads="1"/>
          </p:cNvSpPr>
          <p:nvPr/>
        </p:nvSpPr>
        <p:spPr bwMode="auto">
          <a:xfrm>
            <a:off x="0" y="10720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70" name="Rectangle 15"/>
          <p:cNvSpPr>
            <a:spLocks noChangeArrowheads="1"/>
          </p:cNvSpPr>
          <p:nvPr/>
        </p:nvSpPr>
        <p:spPr bwMode="auto">
          <a:xfrm>
            <a:off x="0" y="14873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9471" name="Picture 29" descr="234938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35413" y="3935413"/>
            <a:ext cx="2705100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2" name="Text Box 30"/>
          <p:cNvSpPr txBox="1">
            <a:spLocks noChangeArrowheads="1"/>
          </p:cNvSpPr>
          <p:nvPr/>
        </p:nvSpPr>
        <p:spPr bwMode="auto">
          <a:xfrm>
            <a:off x="1836738" y="400050"/>
            <a:ext cx="7631112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Bookman Old Style" pitchFamily="18" charset="0"/>
              </a:rPr>
              <a:t>большой  палец– подарю праздник своим родным и друзьям</a:t>
            </a:r>
          </a:p>
          <a:p>
            <a:endParaRPr lang="ru-RU" b="1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ru-RU" b="1">
                <a:solidFill>
                  <a:srgbClr val="FF0000"/>
                </a:solidFill>
                <a:latin typeface="Bookman Old Style" pitchFamily="18" charset="0"/>
              </a:rPr>
              <a:t>указательный – узнал много интересного на уроке</a:t>
            </a:r>
          </a:p>
          <a:p>
            <a:endParaRPr lang="ru-RU" b="1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ru-RU" b="1">
                <a:solidFill>
                  <a:srgbClr val="FF0000"/>
                </a:solidFill>
                <a:latin typeface="Bookman Old Style" pitchFamily="18" charset="0"/>
              </a:rPr>
              <a:t>средний – ещё хочу что-нибудь узнать о праздниках</a:t>
            </a:r>
          </a:p>
          <a:p>
            <a:endParaRPr lang="ru-RU" b="1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ru-RU" b="1">
                <a:solidFill>
                  <a:srgbClr val="FF0000"/>
                </a:solidFill>
                <a:latin typeface="Bookman Old Style" pitchFamily="18" charset="0"/>
              </a:rPr>
              <a:t>безымянный – расскажу своим родителям про то, что узнал </a:t>
            </a:r>
          </a:p>
          <a:p>
            <a:r>
              <a:rPr lang="ru-RU" b="1">
                <a:solidFill>
                  <a:srgbClr val="FF0000"/>
                </a:solidFill>
                <a:latin typeface="Bookman Old Style" pitchFamily="18" charset="0"/>
              </a:rPr>
              <a:t>                         на уроке</a:t>
            </a:r>
          </a:p>
          <a:p>
            <a:endParaRPr lang="ru-RU" b="1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ru-RU" b="1">
                <a:solidFill>
                  <a:srgbClr val="FF0000"/>
                </a:solidFill>
                <a:latin typeface="Bookman Old Style" pitchFamily="18" charset="0"/>
              </a:rPr>
              <a:t>мизинец – ничего не узнал</a:t>
            </a:r>
          </a:p>
          <a:p>
            <a:endParaRPr lang="ru-RU" b="1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b="1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1838325" y="2670175"/>
            <a:ext cx="7108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/>
            <a:endParaRPr lang="ru-RU" sz="6000" b="1" i="1">
              <a:solidFill>
                <a:srgbClr val="FF0000"/>
              </a:solidFill>
            </a:endParaRPr>
          </a:p>
        </p:txBody>
      </p:sp>
      <p:pic>
        <p:nvPicPr>
          <p:cNvPr id="20483" name="Picture 4" descr="ангелоч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8015288"/>
            <a:ext cx="20669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вено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6634163"/>
            <a:ext cx="26193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ёлоч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4672013"/>
            <a:ext cx="19907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звезд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2986088"/>
            <a:ext cx="26193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 descr="сладост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9224963"/>
            <a:ext cx="34194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9" descr="ткань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0720388"/>
            <a:ext cx="523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0" descr="хадак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11244263"/>
            <a:ext cx="18478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1" descr="чай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12482513"/>
            <a:ext cx="23907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Rectangle 12"/>
          <p:cNvSpPr>
            <a:spLocks noChangeArrowheads="1"/>
          </p:cNvSpPr>
          <p:nvPr/>
        </p:nvSpPr>
        <p:spPr bwMode="auto">
          <a:xfrm>
            <a:off x="0" y="-8015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2" name="Rectangle 13"/>
          <p:cNvSpPr>
            <a:spLocks noChangeArrowheads="1"/>
          </p:cNvSpPr>
          <p:nvPr/>
        </p:nvSpPr>
        <p:spPr bwMode="auto">
          <a:xfrm>
            <a:off x="0" y="9224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3" name="Rectangle 14"/>
          <p:cNvSpPr>
            <a:spLocks noChangeArrowheads="1"/>
          </p:cNvSpPr>
          <p:nvPr/>
        </p:nvSpPr>
        <p:spPr bwMode="auto">
          <a:xfrm>
            <a:off x="0" y="10720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4" name="Rectangle 15"/>
          <p:cNvSpPr>
            <a:spLocks noChangeArrowheads="1"/>
          </p:cNvSpPr>
          <p:nvPr/>
        </p:nvSpPr>
        <p:spPr bwMode="auto">
          <a:xfrm>
            <a:off x="0" y="14873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5" name="WordArt 19"/>
          <p:cNvSpPr>
            <a:spLocks noChangeArrowheads="1" noChangeShapeType="1" noTextEdit="1"/>
          </p:cNvSpPr>
          <p:nvPr/>
        </p:nvSpPr>
        <p:spPr bwMode="auto">
          <a:xfrm>
            <a:off x="1117600" y="2530475"/>
            <a:ext cx="7885113" cy="135413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48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Bookman Old Style"/>
              </a:rPr>
              <a:t>Счастливых праздников!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Words>67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 Light</vt:lpstr>
      <vt:lpstr>Calibri</vt:lpstr>
      <vt:lpstr>Bookman Old Style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Ирина Владимировна</cp:lastModifiedBy>
  <cp:revision>11</cp:revision>
  <dcterms:created xsi:type="dcterms:W3CDTF">2013-11-19T05:52:05Z</dcterms:created>
  <dcterms:modified xsi:type="dcterms:W3CDTF">2017-02-14T14:47:01Z</dcterms:modified>
</cp:coreProperties>
</file>