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_rels/presentation.xml.rels" ContentType="application/vnd.openxmlformats-package.relationships+xml"/>
  <Override PartName="/ppt/media/image3.png" ContentType="image/png"/>
  <Override PartName="/ppt/media/image4.jpeg" ContentType="image/jpeg"/>
  <Override PartName="/ppt/media/image5.jpeg" ContentType="image/jpeg"/>
  <Override PartName="/ppt/media/image1.wmf" ContentType="image/x-wmf"/>
  <Override PartName="/ppt/media/image6.jpeg" ContentType="image/jpeg"/>
  <Override PartName="/ppt/media/image2.emf" ContentType="image/x-emf"/>
  <Override PartName="/ppt/media/image7.jpeg" ContentType="image/jpeg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6.xml.rels" ContentType="application/vnd.openxmlformats-package.relationships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body"/>
          </p:nvPr>
        </p:nvSpPr>
        <p:spPr>
          <a:xfrm>
            <a:off x="685800" y="4343040"/>
            <a:ext cx="5486040" cy="4114440"/>
          </a:xfrm>
          <a:prstGeom prst="rect">
            <a:avLst/>
          </a:prstGeom>
        </p:spPr>
        <p:txBody>
          <a:bodyPr bIns="0" lIns="0" rIns="0" tIns="0" wrap="none"/>
          <a:p>
            <a:r>
              <a:rPr lang="ru-RU"/>
              <a:t>Для правки формата примечаний щелкните мышью</a:t>
            </a:r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2975760" cy="456840"/>
          </a:xfrm>
          <a:prstGeom prst="rect">
            <a:avLst/>
          </a:prstGeom>
        </p:spPr>
        <p:txBody>
          <a:bodyPr bIns="0" lIns="0" rIns="0" tIns="0" wrap="none"/>
          <a:p>
            <a:r>
              <a:rPr lang="ru-RU" sz="1400"/>
              <a:t>&lt;заголовок&gt;</a:t>
            </a:r>
            <a:endParaRPr/>
          </a:p>
        </p:txBody>
      </p:sp>
      <p:sp>
        <p:nvSpPr>
          <p:cNvPr id="109" name="PlaceHolder 3"/>
          <p:cNvSpPr>
            <a:spLocks noGrp="1"/>
          </p:cNvSpPr>
          <p:nvPr>
            <p:ph type="dt"/>
          </p:nvPr>
        </p:nvSpPr>
        <p:spPr>
          <a:xfrm>
            <a:off x="3881880" y="0"/>
            <a:ext cx="2975760" cy="456840"/>
          </a:xfrm>
          <a:prstGeom prst="rect">
            <a:avLst/>
          </a:prstGeom>
        </p:spPr>
        <p:txBody>
          <a:bodyPr bIns="0" lIns="0" rIns="0" tIns="0" wrap="none"/>
          <a:p>
            <a:pPr algn="r"/>
            <a:r>
              <a:rPr lang="ru-RU" sz="1400"/>
              <a:t>&lt;дата/время&gt;</a:t>
            </a:r>
            <a:endParaRPr/>
          </a:p>
        </p:txBody>
      </p:sp>
      <p:sp>
        <p:nvSpPr>
          <p:cNvPr id="110" name="PlaceHolder 4"/>
          <p:cNvSpPr>
            <a:spLocks noGrp="1"/>
          </p:cNvSpPr>
          <p:nvPr>
            <p:ph type="ftr"/>
          </p:nvPr>
        </p:nvSpPr>
        <p:spPr>
          <a:xfrm>
            <a:off x="0" y="8686800"/>
            <a:ext cx="2975760" cy="456840"/>
          </a:xfrm>
          <a:prstGeom prst="rect">
            <a:avLst/>
          </a:prstGeom>
        </p:spPr>
        <p:txBody>
          <a:bodyPr anchor="b" bIns="0" lIns="0" rIns="0" tIns="0" wrap="none"/>
          <a:p>
            <a:r>
              <a:rPr lang="ru-RU" sz="1400"/>
              <a:t>&lt;нижний колонтитул&gt;</a:t>
            </a:r>
            <a:endParaRPr/>
          </a:p>
        </p:txBody>
      </p:sp>
      <p:sp>
        <p:nvSpPr>
          <p:cNvPr id="111" name="PlaceHolder 5"/>
          <p:cNvSpPr>
            <a:spLocks noGrp="1"/>
          </p:cNvSpPr>
          <p:nvPr>
            <p:ph type="sldNum"/>
          </p:nvPr>
        </p:nvSpPr>
        <p:spPr>
          <a:xfrm>
            <a:off x="3881880" y="8686800"/>
            <a:ext cx="2975760" cy="456840"/>
          </a:xfrm>
          <a:prstGeom prst="rect">
            <a:avLst/>
          </a:prstGeom>
        </p:spPr>
        <p:txBody>
          <a:bodyPr anchor="b" bIns="0" lIns="0" rIns="0" tIns="0" wrap="none"/>
          <a:p>
            <a:pPr algn="r"/>
            <a:fld id="{BFD5AC7D-AC9A-495B-B069-271E411BA5EE}" type="slidenum">
              <a:rPr lang="ru-RU" sz="1400"/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0" y="0"/>
            <a:ext cx="11796480" cy="117964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78CE47BE-6907-4905-B0EB-3A211D695CBC}" type="slidenum">
              <a:rPr lang="ru-RU">
                <a:solidFill>
                  <a:srgbClr val="000000"/>
                </a:solidFill>
                <a:latin typeface="Arial"/>
                <a:ea typeface="+mn-ea"/>
              </a:rPr>
              <a:t>&lt;номер&gt;</a:t>
            </a:fld>
            <a:endParaRPr/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685800" y="4343040"/>
            <a:ext cx="5485680" cy="41140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/>
              <a:t> </a:t>
            </a:r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80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subTitle"/>
          </p:nvPr>
        </p:nvSpPr>
        <p:spPr>
          <a:xfrm>
            <a:off x="457200" y="273240"/>
            <a:ext cx="8229240" cy="53089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9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80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3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5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80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subTitle"/>
          </p:nvPr>
        </p:nvSpPr>
        <p:spPr>
          <a:xfrm>
            <a:off x="457200" y="273240"/>
            <a:ext cx="8229240" cy="53089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7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3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73240"/>
            <a:ext cx="8229240" cy="53089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2.emf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0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69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858000"/>
          </a:xfrm>
          <a:prstGeom prst="rect">
            <a:avLst/>
          </a:prstGeom>
        </p:spPr>
      </p:pic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  <p:sp>
        <p:nvSpPr>
          <p:cNvPr id="72" name="PlaceHolder 3"/>
          <p:cNvSpPr>
            <a:spLocks noGrp="1"/>
          </p:cNvSpPr>
          <p:nvPr>
            <p:ph type="dt"/>
          </p:nvPr>
        </p:nvSpPr>
        <p:spPr>
          <a:xfrm>
            <a:off x="457200" y="6247080"/>
            <a:ext cx="2130120" cy="472320"/>
          </a:xfrm>
          <a:prstGeom prst="rect">
            <a:avLst/>
          </a:prstGeom>
        </p:spPr>
        <p:txBody>
          <a:bodyPr bIns="0" lIns="0" rIns="0" tIns="0" wrap="none"/>
          <a:p>
            <a:r>
              <a:rPr lang="ru-RU" sz="1400"/>
              <a:t>&lt;дата/время&gt;</a:t>
            </a:r>
            <a:endParaRPr/>
          </a:p>
        </p:txBody>
      </p:sp>
      <p:sp>
        <p:nvSpPr>
          <p:cNvPr id="73" name="PlaceHolder 4"/>
          <p:cNvSpPr>
            <a:spLocks noGrp="1"/>
          </p:cNvSpPr>
          <p:nvPr>
            <p:ph type="ftr"/>
          </p:nvPr>
        </p:nvSpPr>
        <p:spPr>
          <a:xfrm>
            <a:off x="3126600" y="6247080"/>
            <a:ext cx="2898360" cy="47232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ru-RU" sz="1400"/>
              <a:t>&lt;нижний колонтитул&gt;</a:t>
            </a:r>
            <a:endParaRPr/>
          </a:p>
        </p:txBody>
      </p:sp>
      <p:sp>
        <p:nvSpPr>
          <p:cNvPr id="74" name="PlaceHolder 5"/>
          <p:cNvSpPr>
            <a:spLocks noGrp="1"/>
          </p:cNvSpPr>
          <p:nvPr>
            <p:ph type="sldNum"/>
          </p:nvPr>
        </p:nvSpPr>
        <p:spPr>
          <a:xfrm>
            <a:off x="6555600" y="6247080"/>
            <a:ext cx="2130120" cy="47232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AEA392D2-4C36-4863-A2B4-05D1B010CB10}" type="slidenum">
              <a:rPr lang="ru-RU" sz="1400"/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2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1945080" y="624240"/>
            <a:ext cx="6588360" cy="1280160"/>
          </a:xfrm>
          <a:prstGeom prst="rect">
            <a:avLst/>
          </a:prstGeom>
        </p:spPr>
      </p:sp>
      <p:sp>
        <p:nvSpPr>
          <p:cNvPr id="113" name="CustomShape 2"/>
          <p:cNvSpPr/>
          <p:nvPr/>
        </p:nvSpPr>
        <p:spPr>
          <a:xfrm>
            <a:off x="1676520" y="5370480"/>
            <a:ext cx="5637960" cy="366120"/>
          </a:xfrm>
          <a:prstGeom prst="rect">
            <a:avLst/>
          </a:prstGeom>
        </p:spPr>
      </p:sp>
      <p:sp>
        <p:nvSpPr>
          <p:cNvPr id="114" name="CustomShape 3"/>
          <p:cNvSpPr/>
          <p:nvPr/>
        </p:nvSpPr>
        <p:spPr>
          <a:xfrm>
            <a:off x="214200" y="0"/>
            <a:ext cx="8929080" cy="93060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15000"/>
              </a:lnSpc>
            </a:pPr>
            <a:r>
              <a:rPr b="1" lang="ru-RU" sz="4800">
                <a:solidFill>
                  <a:srgbClr val="eefcc8"/>
                </a:solidFill>
                <a:latin typeface="Times New Roman"/>
                <a:ea typeface="Calibri"/>
              </a:rPr>
              <a:t>Урок:     «Я талантлив!»</a:t>
            </a:r>
            <a:endParaRPr/>
          </a:p>
        </p:txBody>
      </p:sp>
      <p:sp>
        <p:nvSpPr>
          <p:cNvPr id="115" name="CustomShape 4"/>
          <p:cNvSpPr/>
          <p:nvPr/>
        </p:nvSpPr>
        <p:spPr>
          <a:xfrm>
            <a:off x="0" y="785880"/>
            <a:ext cx="8929080" cy="155304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i="1" lang="ru-RU" sz="2400">
                <a:solidFill>
                  <a:srgbClr val="000000"/>
                </a:solidFill>
                <a:latin typeface="Century Gothic"/>
              </a:rPr>
              <a:t>По инициативе Уполномоченного при Президенте РФ по правам ребенка Павла Астахова в этом году</a:t>
            </a:r>
            <a:endParaRPr/>
          </a:p>
          <a:p>
            <a:pPr algn="ctr">
              <a:lnSpc>
                <a:spcPct val="100000"/>
              </a:lnSpc>
            </a:pPr>
            <a:r>
              <a:rPr b="1" i="1" lang="ru-RU" sz="2400">
                <a:solidFill>
                  <a:srgbClr val="000000"/>
                </a:solidFill>
                <a:latin typeface="Century Gothic"/>
              </a:rPr>
              <a:t> </a:t>
            </a:r>
            <a:r>
              <a:rPr b="1" i="1" lang="ru-RU" sz="2400">
                <a:solidFill>
                  <a:srgbClr val="000000"/>
                </a:solidFill>
                <a:latin typeface="Century Gothic"/>
              </a:rPr>
              <a:t>1 урок 1 сентября по всей России  посвящены теме: «Я талантлив!».</a:t>
            </a:r>
            <a:endParaRPr/>
          </a:p>
        </p:txBody>
      </p:sp>
      <p:sp>
        <p:nvSpPr>
          <p:cNvPr id="116" name="CustomShape 5"/>
          <p:cNvSpPr/>
          <p:nvPr/>
        </p:nvSpPr>
        <p:spPr>
          <a:xfrm>
            <a:off x="0" y="3366000"/>
            <a:ext cx="9225720" cy="1798200"/>
          </a:xfrm>
          <a:prstGeom prst="rect">
            <a:avLst/>
          </a:prstGeom>
        </p:spPr>
        <p:txBody>
          <a:bodyPr anchor="ctr" bIns="45000" lIns="90000" rIns="90000" tIns="45000"/>
          <a:p>
            <a:pPr algn="r"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Georgia"/>
                <a:ea typeface="Times New Roman"/>
              </a:rPr>
              <a:t>«Каждый ребенок талантлив, просто не каждый взрослый может это</a:t>
            </a:r>
            <a:endParaRPr/>
          </a:p>
          <a:p>
            <a:pPr algn="r"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Georgia"/>
                <a:ea typeface="Times New Roman"/>
              </a:rPr>
              <a:t> </a:t>
            </a:r>
            <a:r>
              <a:rPr b="1" lang="ru-RU" sz="2800">
                <a:solidFill>
                  <a:srgbClr val="000000"/>
                </a:solidFill>
                <a:latin typeface="Georgia"/>
                <a:ea typeface="Times New Roman"/>
              </a:rPr>
              <a:t>вовремя заметить»</a:t>
            </a:r>
            <a:r>
              <a:rPr lang="ru-RU" sz="2800">
                <a:solidFill>
                  <a:srgbClr val="000000"/>
                </a:solidFill>
                <a:latin typeface="Georgia"/>
                <a:ea typeface="Times New Roman"/>
              </a:rPr>
              <a:t>, </a:t>
            </a:r>
            <a:endParaRPr/>
          </a:p>
          <a:p>
            <a:pPr algn="r"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Georgia"/>
                <a:ea typeface="Times New Roman"/>
              </a:rPr>
              <a:t> </a:t>
            </a:r>
            <a:r>
              <a:rPr lang="ru-RU" sz="2800">
                <a:solidFill>
                  <a:srgbClr val="000000"/>
                </a:solidFill>
                <a:latin typeface="Georgia"/>
                <a:ea typeface="Times New Roman"/>
              </a:rPr>
              <a:t>- убежден Павел Астахов.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17" name="Рисунок 5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133080" cy="3114000"/>
          </a:xfrm>
          <a:prstGeom prst="rect">
            <a:avLst/>
          </a:prstGeom>
        </p:spPr>
      </p:pic>
      <p:sp>
        <p:nvSpPr>
          <p:cNvPr id="118" name="CustomShape 1"/>
          <p:cNvSpPr/>
          <p:nvPr/>
        </p:nvSpPr>
        <p:spPr>
          <a:xfrm>
            <a:off x="3286080" y="2071800"/>
            <a:ext cx="5500080" cy="13698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entury Gothic"/>
              </a:rPr>
              <a:t> </a:t>
            </a:r>
            <a:r>
              <a:rPr b="1" lang="ru-RU" sz="2800">
                <a:solidFill>
                  <a:srgbClr val="000000"/>
                </a:solidFill>
                <a:latin typeface="Century Gothic"/>
              </a:rPr>
              <a:t>талант - природный дар, дарования человека и способность к чему». </a:t>
            </a:r>
            <a:endParaRPr/>
          </a:p>
        </p:txBody>
      </p:sp>
      <p:sp>
        <p:nvSpPr>
          <p:cNvPr id="119" name="CustomShape 2"/>
          <p:cNvSpPr/>
          <p:nvPr/>
        </p:nvSpPr>
        <p:spPr>
          <a:xfrm>
            <a:off x="3214800" y="500040"/>
            <a:ext cx="5714280" cy="13698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entury Gothic"/>
              </a:rPr>
              <a:t>толковый словарь Даля: «ТАЛАНТ м. – вес и монета у древних греков и у римлян;</a:t>
            </a:r>
            <a:endParaRPr/>
          </a:p>
        </p:txBody>
      </p:sp>
      <p:sp>
        <p:nvSpPr>
          <p:cNvPr id="120" name="CustomShape 3"/>
          <p:cNvSpPr/>
          <p:nvPr/>
        </p:nvSpPr>
        <p:spPr>
          <a:xfrm>
            <a:off x="0" y="3571920"/>
            <a:ext cx="8963640" cy="2717280"/>
          </a:xfrm>
          <a:prstGeom prst="rect">
            <a:avLst/>
          </a:prstGeom>
        </p:spPr>
        <p:txBody>
          <a:bodyPr bIns="45000" lIns="90000" rIns="90000" tIns="45000"/>
          <a:p>
            <a:pPr algn="r">
              <a:lnSpc>
                <a:spcPct val="115000"/>
              </a:lnSpc>
            </a:pPr>
            <a:endParaRPr/>
          </a:p>
          <a:p>
            <a:pPr algn="r">
              <a:lnSpc>
                <a:spcPct val="115000"/>
              </a:lnSpc>
            </a:pPr>
            <a:r>
              <a:rPr b="1" lang="ru-RU" sz="2800">
                <a:solidFill>
                  <a:srgbClr val="000000"/>
                </a:solidFill>
                <a:latin typeface="Century Gothic"/>
                <a:ea typeface="Times New Roman"/>
              </a:rPr>
              <a:t>«Талант является гораздо более ценным, </a:t>
            </a:r>
            <a:endParaRPr/>
          </a:p>
          <a:p>
            <a:pPr algn="r">
              <a:lnSpc>
                <a:spcPct val="115000"/>
              </a:lnSpc>
            </a:pPr>
            <a:r>
              <a:rPr b="1" lang="ru-RU" sz="2800">
                <a:solidFill>
                  <a:srgbClr val="000000"/>
                </a:solidFill>
                <a:latin typeface="Century Gothic"/>
                <a:ea typeface="Times New Roman"/>
              </a:rPr>
              <a:t>чем деньги, поскольку его нельзя </a:t>
            </a:r>
            <a:endParaRPr/>
          </a:p>
          <a:p>
            <a:pPr algn="r">
              <a:lnSpc>
                <a:spcPct val="115000"/>
              </a:lnSpc>
            </a:pPr>
            <a:r>
              <a:rPr b="1" lang="ru-RU" sz="2800">
                <a:solidFill>
                  <a:srgbClr val="000000"/>
                </a:solidFill>
                <a:latin typeface="Century Gothic"/>
                <a:ea typeface="Times New Roman"/>
              </a:rPr>
              <a:t>потерять или украсть»</a:t>
            </a:r>
            <a:endParaRPr/>
          </a:p>
          <a:p>
            <a:pPr algn="r">
              <a:lnSpc>
                <a:spcPct val="115000"/>
              </a:lnSpc>
            </a:pPr>
            <a:r>
              <a:rPr b="1" lang="ru-RU" sz="2800">
                <a:solidFill>
                  <a:srgbClr val="000000"/>
                </a:solidFill>
                <a:latin typeface="Century Gothic"/>
                <a:ea typeface="Times New Roman"/>
              </a:rPr>
              <a:t>Наполеон Хилл</a:t>
            </a:r>
            <a:endParaRPr/>
          </a:p>
          <a:p>
            <a:pPr algn="r">
              <a:lnSpc>
                <a:spcPct val="115000"/>
              </a:lnSpc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dur="indefinite" id="4" nodeType="mainSeq">
                <p:childTnLst>
                  <p:par>
                    <p:cTn fill="hold" id="5">
                      <p:stCondLst>
                        <p:cond delay="indefinite"/>
                      </p:stCondLst>
                      <p:childTnLst>
                        <p:par>
                          <p:cTn fill="hold" id="6">
                            <p:stCondLst>
                              <p:cond delay="0"/>
                            </p:stCondLst>
                            <p:childTnLst>
                              <p:par>
                                <p:cTn fill="hold" id="7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dur="500" fill="hold" id="9"/>
                                        <p:tgtEl>
                                          <p:spTgt spid="11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500" fill="hold" id="10"/>
                                        <p:tgtEl>
                                          <p:spTgt spid="11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fill="hold" id="13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dur="500" fill="hold" id="15"/>
                                        <p:tgtEl>
                                          <p:spTgt spid="118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500" fill="hold" id="16"/>
                                        <p:tgtEl>
                                          <p:spTgt spid="118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7">
                      <p:stCondLst>
                        <p:cond delay="indefinite"/>
                      </p:stCondLst>
                      <p:childTnLst>
                        <p:par>
                          <p:cTn fill="hold" id="18">
                            <p:stCondLst>
                              <p:cond delay="0"/>
                            </p:stCondLst>
                            <p:childTnLst>
                              <p:par>
                                <p:cTn fill="hold" id="19" nodeType="clickEffect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21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dur="1000" fill="hold" id="22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23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4464000" y="792000"/>
            <a:ext cx="4089960" cy="5692680"/>
          </a:xfrm>
          <a:prstGeom prst="rect">
            <a:avLst/>
          </a:prstGeom>
        </p:spPr>
        <p:txBody>
          <a:bodyPr anchor="b" bIns="45000" lIns="90000" rIns="90000" tIns="45000"/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ffffff"/>
                </a:solidFill>
                <a:latin typeface="Arial Narrow"/>
              </a:rPr>
              <a:t>Вольфгангу было 3 года, когда отец начал заниматься с семилетней дочерью музыкой. Младший брат становился рядом и ни на минуту не отходил от нее до конца занятий. Вскоре Леопольд стал учить сына играть на клавесине. Отец был потрясен способностями Вольфганга: мальчик разучивал новые вещи с быстротой, которая редко доступна и зрелому музыканту.</a:t>
            </a:r>
            <a:endParaRPr/>
          </a:p>
        </p:txBody>
      </p:sp>
      <p:pic>
        <p:nvPicPr>
          <p:cNvPr descr="" id="122" name="Объект 4"/>
          <p:cNvPicPr/>
          <p:nvPr/>
        </p:nvPicPr>
        <p:blipFill>
          <a:blip r:embed="rId1"/>
          <a:stretch>
            <a:fillRect/>
          </a:stretch>
        </p:blipFill>
        <p:spPr>
          <a:xfrm>
            <a:off x="251640" y="693000"/>
            <a:ext cx="3548880" cy="4139640"/>
          </a:xfrm>
          <a:prstGeom prst="rect">
            <a:avLst/>
          </a:prstGeom>
        </p:spPr>
      </p:pic>
      <p:sp>
        <p:nvSpPr>
          <p:cNvPr id="123" name="CustomShape 2"/>
          <p:cNvSpPr/>
          <p:nvPr/>
        </p:nvSpPr>
        <p:spPr>
          <a:xfrm>
            <a:off x="1174320" y="5157360"/>
            <a:ext cx="2388960" cy="638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3600">
                <a:solidFill>
                  <a:srgbClr val="ffffff"/>
                </a:solidFill>
                <a:latin typeface="Monotype Corsiva"/>
              </a:rPr>
              <a:t>1756-1791</a:t>
            </a:r>
            <a:endParaRPr/>
          </a:p>
        </p:txBody>
      </p:sp>
    </p:spTree>
  </p:cSld>
  <p:transition spd="slow">
    <p:split dir="out" orient="vert"/>
  </p:transition>
  <p:timing>
    <p:tnLst>
      <p:par>
        <p:cTn dur="indefinite" id="24" nodeType="tmRoot" restart="never">
          <p:childTnLst>
            <p:seq>
              <p:cTn id="25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144000" y="4220280"/>
            <a:ext cx="3746160" cy="1068480"/>
          </a:xfrm>
          <a:prstGeom prst="rect">
            <a:avLst/>
          </a:prstGeom>
        </p:spPr>
        <p:txBody>
          <a:bodyPr bIns="46800" lIns="90000" rIns="90000" tIns="46800"/>
          <a:p>
            <a:pPr algn="ctr">
              <a:lnSpc>
                <a:spcPct val="100000"/>
              </a:lnSpc>
              <a:buFont typeface="Arial Narrow"/>
              <a:buChar char="•"/>
            </a:pPr>
            <a:r>
              <a:rPr b="1" lang="ru-RU" sz="3200">
                <a:latin typeface="Times New Roman"/>
                <a:ea typeface="Times New Roman"/>
              </a:rPr>
              <a:t> </a:t>
            </a:r>
            <a:r>
              <a:rPr b="1" lang="ru-RU" sz="3200">
                <a:latin typeface="Times New Roman"/>
                <a:ea typeface="Times New Roman"/>
              </a:rPr>
              <a:t>Михаил Иванович Глинка</a:t>
            </a:r>
            <a:endParaRPr/>
          </a:p>
        </p:txBody>
      </p:sp>
      <p:pic>
        <p:nvPicPr>
          <p:cNvPr descr="" id="125" name="Picture 4"/>
          <p:cNvPicPr/>
          <p:nvPr/>
        </p:nvPicPr>
        <p:blipFill>
          <a:blip r:embed="rId1"/>
          <a:stretch>
            <a:fillRect/>
          </a:stretch>
        </p:blipFill>
        <p:spPr>
          <a:xfrm>
            <a:off x="648000" y="477000"/>
            <a:ext cx="2701800" cy="3482640"/>
          </a:xfrm>
          <a:prstGeom prst="rect">
            <a:avLst/>
          </a:prstGeom>
        </p:spPr>
      </p:pic>
      <p:sp>
        <p:nvSpPr>
          <p:cNvPr id="126" name="CustomShape 2"/>
          <p:cNvSpPr/>
          <p:nvPr/>
        </p:nvSpPr>
        <p:spPr>
          <a:xfrm>
            <a:off x="3816000" y="576000"/>
            <a:ext cx="4823640" cy="5241600"/>
          </a:xfrm>
          <a:prstGeom prst="rect">
            <a:avLst/>
          </a:prstGeom>
        </p:spPr>
        <p:txBody>
          <a:bodyPr bIns="46800" lIns="90000" rIns="90000" tIns="46800"/>
          <a:p>
            <a:pPr algn="just">
              <a:lnSpc>
                <a:spcPct val="100000"/>
              </a:lnSpc>
              <a:buFont typeface="Calibri"/>
              <a:buChar char="•"/>
            </a:pPr>
            <a:r>
              <a:rPr lang="ru-RU" sz="2600">
                <a:latin typeface="Calibri"/>
                <a:ea typeface="Calibri"/>
              </a:rPr>
              <a:t>Однажды вечером, находясь в детской, он услышал необычайно нежную, мелодичную музыку. Она его заворожила. Он лег спать, вокруг стало тихо, а музыка все еще звучала в нем. Утром на уроке рисования был рассеян. Учитель поинтересовался, что его так отвлекает? «Музыка, — ответил Глинка. И добавил: Что же делать? </a:t>
            </a:r>
            <a:r>
              <a:rPr b="1" lang="ru-RU" sz="2600">
                <a:latin typeface="Calibri"/>
                <a:ea typeface="Calibri"/>
              </a:rPr>
              <a:t>Музыка — душа моя».</a:t>
            </a:r>
            <a:endParaRPr/>
          </a:p>
        </p:txBody>
      </p:sp>
    </p:spTree>
  </p:cSld>
  <p:transition>
    <p:wipe dir="l"/>
  </p:transition>
  <p:timing>
    <p:tnLst>
      <p:par>
        <p:cTn dur="indefinite" id="26" nodeType="tmRoot" restart="never">
          <p:childTnLst>
            <p:seq>
              <p:cTn dur="indefinite" id="27" nodeType="mainSeq">
                <p:childTnLst>
                  <p:par>
                    <p:cTn fill="hold" id="28">
                      <p:stCondLst>
                        <p:cond delay="indefinite"/>
                      </p:stCondLst>
                      <p:childTnLst>
                        <p:par>
                          <p:cTn fill="hold" id="29">
                            <p:stCondLst>
                              <p:cond delay="0"/>
                            </p:stCondLst>
                            <p:childTnLst>
                              <p:par>
                                <p:cTn fill="hold" id="30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32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33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1446480" y="2964600"/>
            <a:ext cx="7668360" cy="4031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entury Gothic"/>
              </a:rPr>
              <a:t>Первый российский ученый — естествоиспытатель мирового значения, поэт, ставший основоположником современного русского языка, художник, историк, поборник развития отечественной науки и культуры, который до 9 лет был практически неграмотным. Вы без труда назовете его.</a:t>
            </a:r>
            <a:endParaRPr/>
          </a:p>
        </p:txBody>
      </p:sp>
      <p:pic>
        <p:nvPicPr>
          <p:cNvPr descr="" id="128" name="Picture 4"/>
          <p:cNvPicPr/>
          <p:nvPr/>
        </p:nvPicPr>
        <p:blipFill>
          <a:blip r:embed="rId1"/>
          <a:stretch>
            <a:fillRect/>
          </a:stretch>
        </p:blipFill>
        <p:spPr>
          <a:xfrm>
            <a:off x="9720" y="0"/>
            <a:ext cx="3418920" cy="2980440"/>
          </a:xfrm>
          <a:prstGeom prst="rect">
            <a:avLst/>
          </a:prstGeom>
        </p:spPr>
      </p:pic>
      <p:sp>
        <p:nvSpPr>
          <p:cNvPr id="129" name="CustomShape 2"/>
          <p:cNvSpPr/>
          <p:nvPr/>
        </p:nvSpPr>
        <p:spPr>
          <a:xfrm>
            <a:off x="3918600" y="290160"/>
            <a:ext cx="4946400" cy="1187280"/>
          </a:xfrm>
          <a:prstGeom prst="rect">
            <a:avLst/>
          </a:prstGeom>
        </p:spPr>
        <p:txBody>
          <a:bodyPr bIns="45000" lIns="90000" rIns="90000" tIns="45000" wrap="none"/>
          <a:p>
            <a:pPr algn="ctr">
              <a:lnSpc>
                <a:spcPct val="100000"/>
              </a:lnSpc>
            </a:pPr>
            <a:r>
              <a:rPr b="1" lang="ru-RU" sz="3600">
                <a:solidFill>
                  <a:srgbClr val="000000"/>
                </a:solidFill>
                <a:latin typeface="Century Gothic"/>
              </a:rPr>
              <a:t>Михаил Васильевич 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ru-RU" sz="3600">
                <a:solidFill>
                  <a:srgbClr val="000000"/>
                </a:solidFill>
                <a:latin typeface="Century Gothic"/>
              </a:rPr>
              <a:t>Ломоносов</a:t>
            </a:r>
            <a:endParaRPr/>
          </a:p>
        </p:txBody>
      </p:sp>
    </p:spTree>
  </p:cSld>
  <p:timing>
    <p:tnLst>
      <p:par>
        <p:cTn dur="indefinite" id="34" nodeType="tmRoot" restart="never">
          <p:childTnLst>
            <p:seq>
              <p:cTn dur="indefinite" id="35" nodeType="mainSeq">
                <p:childTnLst>
                  <p:par>
                    <p:cTn fill="hold" id="36">
                      <p:stCondLst>
                        <p:cond delay="indefinite"/>
                      </p:stCondLst>
                      <p:childTnLst>
                        <p:par>
                          <p:cTn fill="hold" id="37">
                            <p:stCondLst>
                              <p:cond delay="0"/>
                            </p:stCondLst>
                            <p:childTnLst>
                              <p:par>
                                <p:cTn fill="hold" id="38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00" fill="freeze" id="4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539640" y="333360"/>
            <a:ext cx="8229240" cy="1224000"/>
          </a:xfrm>
          <a:prstGeom prst="rect">
            <a:avLst/>
          </a:prstGeom>
        </p:spPr>
        <p:txBody>
          <a:bodyPr anchor="ctr" bIns="45000" lIns="90000" rIns="90000" tIns="45000"/>
          <a:p>
            <a:pPr algn="ctr">
              <a:lnSpc>
                <a:spcPct val="100000"/>
              </a:lnSpc>
              <a:buFont typeface="Tahoma"/>
              <a:buChar char="•"/>
            </a:pPr>
            <a:r>
              <a:rPr i="1" lang="ru-RU" sz="3600">
                <a:solidFill>
                  <a:srgbClr val="ff9933"/>
                </a:solidFill>
              </a:rPr>
              <a:t>«Пушкин как человек и как художник – символ русской духовной жизни»</a:t>
            </a:r>
            <a:endParaRPr/>
          </a:p>
        </p:txBody>
      </p:sp>
      <p:sp>
        <p:nvSpPr>
          <p:cNvPr id="131" name="CustomShape 2"/>
          <p:cNvSpPr/>
          <p:nvPr/>
        </p:nvSpPr>
        <p:spPr>
          <a:xfrm>
            <a:off x="457200" y="1773360"/>
            <a:ext cx="6130440" cy="46800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80000"/>
              </a:lnSpc>
              <a:buSzPct val="120000"/>
              <a:buFont typeface="Tahoma"/>
              <a:buChar char="•"/>
            </a:pPr>
            <a:r>
              <a:rPr lang="ru-RU" sz="2400"/>
              <a:t>    </a:t>
            </a:r>
            <a:r>
              <a:rPr lang="ru-RU" sz="2400"/>
              <a:t>Творчество Пушкина — это стремительное движение, развитие, тесно связанное с  его судьбой, с общественно-идеологической и литературной жизнью России в первой трети XIX в. Пушкин не имеет двух биографий - биографии обычной, житейской и биографии писательской. Он являет собой пример единства человека и поэта. Жизнь и поэзия сливались у него в одно целое. Факты жизни становились у Пушкина фактами творчества. В свою очередь, поэзия определяла его судьбу.</a:t>
            </a:r>
            <a:endParaRPr/>
          </a:p>
        </p:txBody>
      </p:sp>
      <p:pic>
        <p:nvPicPr>
          <p:cNvPr descr="" id="132" name="Picture 4"/>
          <p:cNvPicPr/>
          <p:nvPr/>
        </p:nvPicPr>
        <p:blipFill>
          <a:blip r:embed="rId1"/>
          <a:stretch>
            <a:fillRect/>
          </a:stretch>
        </p:blipFill>
        <p:spPr>
          <a:xfrm>
            <a:off x="6804000" y="2276640"/>
            <a:ext cx="2033280" cy="2231640"/>
          </a:xfrm>
          <a:prstGeom prst="rect">
            <a:avLst/>
          </a:prstGeom>
          <a:ln w="9360">
            <a:solidFill>
              <a:srgbClr val="000099"/>
            </a:solidFill>
            <a:miter/>
          </a:ln>
        </p:spPr>
      </p:pic>
    </p:spTree>
  </p:cSld>
  <p:timing>
    <p:tnLst>
      <p:par>
        <p:cTn dur="indefinite" id="41" nodeType="tmRoot" restart="never">
          <p:childTnLst>
            <p:seq>
              <p:cTn id="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0" y="214200"/>
            <a:ext cx="7714440" cy="455760"/>
          </a:xfrm>
          <a:prstGeom prst="rect">
            <a:avLst/>
          </a:prstGeom>
        </p:spPr>
        <p:txBody>
          <a:bodyPr bIns="45000" lIns="90000" rIns="90000" tIns="45000"/>
          <a:p>
            <a:pPr algn="just"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Times New Roman"/>
                <a:ea typeface="Times New Roman"/>
              </a:rPr>
              <a:t>В нашем классе самым талантливым является…</a:t>
            </a:r>
            <a:endParaRPr/>
          </a:p>
        </p:txBody>
      </p:sp>
      <p:sp>
        <p:nvSpPr>
          <p:cNvPr id="134" name="CustomShape 2"/>
          <p:cNvSpPr/>
          <p:nvPr/>
        </p:nvSpPr>
        <p:spPr>
          <a:xfrm>
            <a:off x="0" y="714240"/>
            <a:ext cx="8429040" cy="4557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Times New Roman"/>
                <a:ea typeface="Times New Roman"/>
              </a:rPr>
              <a:t>Часто меня приятно удивлял своими возможностями……</a:t>
            </a:r>
            <a:endParaRPr/>
          </a:p>
        </p:txBody>
      </p:sp>
      <p:sp>
        <p:nvSpPr>
          <p:cNvPr id="135" name="CustomShape 3"/>
          <p:cNvSpPr/>
          <p:nvPr/>
        </p:nvSpPr>
        <p:spPr>
          <a:xfrm>
            <a:off x="0" y="1285920"/>
            <a:ext cx="7549920" cy="455760"/>
          </a:xfrm>
          <a:prstGeom prst="rect">
            <a:avLst/>
          </a:prstGeom>
        </p:spPr>
        <p:txBody>
          <a:bodyPr bIns="45000" lIns="90000" rIns="90000" tIns="45000"/>
          <a:p>
            <a:pPr algn="just"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Times New Roman"/>
                <a:ea typeface="Times New Roman"/>
              </a:rPr>
              <a:t>Самая одаренная личность в нашем классе – это…</a:t>
            </a:r>
            <a:endParaRPr/>
          </a:p>
        </p:txBody>
      </p:sp>
      <p:sp>
        <p:nvSpPr>
          <p:cNvPr id="136" name="CustomShape 4"/>
          <p:cNvSpPr/>
          <p:nvPr/>
        </p:nvSpPr>
        <p:spPr>
          <a:xfrm>
            <a:off x="0" y="1785960"/>
            <a:ext cx="8929080" cy="5104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15000"/>
              </a:lnSpc>
            </a:pPr>
            <a:r>
              <a:rPr b="1" lang="ru-RU" sz="2400">
                <a:solidFill>
                  <a:srgbClr val="000000"/>
                </a:solidFill>
                <a:latin typeface="Times New Roman"/>
                <a:ea typeface="Times New Roman"/>
              </a:rPr>
              <a:t>Лучше всех умеет в классе выслушать, понять и поддержать…</a:t>
            </a:r>
            <a:endParaRPr/>
          </a:p>
        </p:txBody>
      </p:sp>
      <p:sp>
        <p:nvSpPr>
          <p:cNvPr id="137" name="CustomShape 5"/>
          <p:cNvSpPr/>
          <p:nvPr/>
        </p:nvSpPr>
        <p:spPr>
          <a:xfrm>
            <a:off x="0" y="2357280"/>
            <a:ext cx="8260200" cy="455760"/>
          </a:xfrm>
          <a:prstGeom prst="rect">
            <a:avLst/>
          </a:prstGeom>
        </p:spPr>
        <p:txBody>
          <a:bodyPr bIns="45000" lIns="90000" rIns="90000" tIns="45000"/>
          <a:p>
            <a:pPr algn="just"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Times New Roman"/>
                <a:ea typeface="Times New Roman"/>
              </a:rPr>
              <a:t>Если в классе скучно, то значит, в нем отсутствует…</a:t>
            </a:r>
            <a:endParaRPr/>
          </a:p>
        </p:txBody>
      </p:sp>
      <p:sp>
        <p:nvSpPr>
          <p:cNvPr id="138" name="CustomShape 6"/>
          <p:cNvSpPr/>
          <p:nvPr/>
        </p:nvSpPr>
        <p:spPr>
          <a:xfrm>
            <a:off x="0" y="2928960"/>
            <a:ext cx="8174160" cy="455760"/>
          </a:xfrm>
          <a:prstGeom prst="rect">
            <a:avLst/>
          </a:prstGeom>
        </p:spPr>
        <p:txBody>
          <a:bodyPr bIns="45000" lIns="90000" rIns="90000" tIns="45000"/>
          <a:p>
            <a:pPr algn="just"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Times New Roman"/>
                <a:ea typeface="Times New Roman"/>
              </a:rPr>
              <a:t>Мне интересно наблюдать, как у доски отвечает…</a:t>
            </a:r>
            <a:endParaRPr/>
          </a:p>
        </p:txBody>
      </p:sp>
      <p:sp>
        <p:nvSpPr>
          <p:cNvPr id="139" name="CustomShape 7"/>
          <p:cNvSpPr/>
          <p:nvPr/>
        </p:nvSpPr>
        <p:spPr>
          <a:xfrm>
            <a:off x="0" y="3857760"/>
            <a:ext cx="8159760" cy="455760"/>
          </a:xfrm>
          <a:prstGeom prst="rect">
            <a:avLst/>
          </a:prstGeom>
        </p:spPr>
        <p:txBody>
          <a:bodyPr bIns="45000" lIns="90000" rIns="90000" tIns="45000"/>
          <a:p>
            <a:pPr algn="just"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Times New Roman"/>
                <a:ea typeface="Times New Roman"/>
              </a:rPr>
              <a:t>Возможно, мы очень скоро увидим в отличниках…</a:t>
            </a:r>
            <a:endParaRPr/>
          </a:p>
        </p:txBody>
      </p:sp>
      <p:sp>
        <p:nvSpPr>
          <p:cNvPr id="140" name="CustomShape 8"/>
          <p:cNvSpPr/>
          <p:nvPr/>
        </p:nvSpPr>
        <p:spPr>
          <a:xfrm>
            <a:off x="0" y="3357720"/>
            <a:ext cx="5569200" cy="455760"/>
          </a:xfrm>
          <a:prstGeom prst="rect">
            <a:avLst/>
          </a:prstGeom>
        </p:spPr>
        <p:txBody>
          <a:bodyPr bIns="45000" lIns="90000" rIns="90000" tIns="45000"/>
          <a:p>
            <a:pPr algn="just"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Times New Roman"/>
                <a:ea typeface="Times New Roman"/>
              </a:rPr>
              <a:t>Чаще всего мне будет сниться…</a:t>
            </a:r>
            <a:endParaRPr/>
          </a:p>
        </p:txBody>
      </p:sp>
      <p:sp>
        <p:nvSpPr>
          <p:cNvPr id="141" name="CustomShape 9"/>
          <p:cNvSpPr/>
          <p:nvPr/>
        </p:nvSpPr>
        <p:spPr>
          <a:xfrm>
            <a:off x="0" y="4357800"/>
            <a:ext cx="4829760" cy="4557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Times New Roman"/>
                <a:ea typeface="Times New Roman"/>
              </a:rPr>
              <a:t>Лучше всех в классе поет…</a:t>
            </a:r>
            <a:endParaRPr/>
          </a:p>
        </p:txBody>
      </p:sp>
      <p:sp>
        <p:nvSpPr>
          <p:cNvPr id="142" name="CustomShape 10"/>
          <p:cNvSpPr/>
          <p:nvPr/>
        </p:nvSpPr>
        <p:spPr>
          <a:xfrm>
            <a:off x="0" y="5357880"/>
            <a:ext cx="3920040" cy="455760"/>
          </a:xfrm>
          <a:prstGeom prst="rect">
            <a:avLst/>
          </a:prstGeom>
        </p:spPr>
        <p:txBody>
          <a:bodyPr bIns="45000" lIns="90000" rIns="90000" tIns="45000"/>
          <a:p>
            <a:pPr algn="just"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Times New Roman"/>
                <a:ea typeface="Times New Roman"/>
              </a:rPr>
              <a:t>Лучше всех танцует…</a:t>
            </a:r>
            <a:endParaRPr/>
          </a:p>
        </p:txBody>
      </p:sp>
      <p:sp>
        <p:nvSpPr>
          <p:cNvPr id="143" name="CustomShape 11"/>
          <p:cNvSpPr/>
          <p:nvPr/>
        </p:nvSpPr>
        <p:spPr>
          <a:xfrm>
            <a:off x="0" y="5857920"/>
            <a:ext cx="8123760" cy="510480"/>
          </a:xfrm>
          <a:prstGeom prst="rect">
            <a:avLst/>
          </a:prstGeom>
        </p:spPr>
        <p:txBody>
          <a:bodyPr bIns="45000" lIns="90000" rIns="90000" tIns="45000"/>
          <a:p>
            <a:pPr algn="just">
              <a:lnSpc>
                <a:spcPct val="115000"/>
              </a:lnSpc>
            </a:pPr>
            <a:r>
              <a:rPr b="1" lang="ru-RU" sz="2400">
                <a:solidFill>
                  <a:srgbClr val="000000"/>
                </a:solidFill>
                <a:latin typeface="Times New Roman"/>
                <a:ea typeface="Times New Roman"/>
              </a:rPr>
              <a:t>Самым добрым человеком в классе, можно назвать…</a:t>
            </a:r>
            <a:endParaRPr/>
          </a:p>
        </p:txBody>
      </p:sp>
      <p:sp>
        <p:nvSpPr>
          <p:cNvPr id="144" name="CustomShape 12"/>
          <p:cNvSpPr/>
          <p:nvPr/>
        </p:nvSpPr>
        <p:spPr>
          <a:xfrm>
            <a:off x="0" y="4857840"/>
            <a:ext cx="4813560" cy="4557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Times New Roman"/>
                <a:ea typeface="Times New Roman"/>
              </a:rPr>
              <a:t>Лучше всех в классе рисует</a:t>
            </a:r>
            <a:endParaRPr/>
          </a:p>
        </p:txBody>
      </p:sp>
    </p:spTree>
  </p:cSld>
  <p:timing>
    <p:tnLst>
      <p:par>
        <p:cTn dur="indefinite" id="43" nodeType="tmRoot" restart="never">
          <p:childTnLst>
            <p:seq>
              <p:cTn dur="indefinite" id="44" nodeType="mainSeq">
                <p:childTnLst>
                  <p:par>
                    <p:cTn fill="hold" id="45">
                      <p:stCondLst>
                        <p:cond delay="indefinite"/>
                      </p:stCondLst>
                      <p:childTnLst>
                        <p:par>
                          <p:cTn fill="hold" id="46">
                            <p:stCondLst>
                              <p:cond delay="0"/>
                            </p:stCondLst>
                            <p:childTnLst>
                              <p:par>
                                <p:cTn fill="hold" id="47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00" fill="freeze" id="49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0">
                      <p:stCondLst>
                        <p:cond delay="indefinite"/>
                      </p:stCondLst>
                      <p:childTnLst>
                        <p:par>
                          <p:cTn fill="hold" id="51">
                            <p:stCondLst>
                              <p:cond delay="0"/>
                            </p:stCondLst>
                            <p:childTnLst>
                              <p:par>
                                <p:cTn fill="hold" id="52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00" fill="freeze" id="54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5">
                      <p:stCondLst>
                        <p:cond delay="indefinite"/>
                      </p:stCondLst>
                      <p:childTnLst>
                        <p:par>
                          <p:cTn fill="hold" id="56">
                            <p:stCondLst>
                              <p:cond delay="0"/>
                            </p:stCondLst>
                            <p:childTnLst>
                              <p:par>
                                <p:cTn fill="hold" id="57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00" fill="freeze" id="59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0">
                      <p:stCondLst>
                        <p:cond delay="indefinite"/>
                      </p:stCondLst>
                      <p:childTnLst>
                        <p:par>
                          <p:cTn fill="hold" id="61">
                            <p:stCondLst>
                              <p:cond delay="0"/>
                            </p:stCondLst>
                            <p:childTnLst>
                              <p:par>
                                <p:cTn fill="hold" id="62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00" fill="freeze" id="64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5">
                      <p:stCondLst>
                        <p:cond delay="indefinite"/>
                      </p:stCondLst>
                      <p:childTnLst>
                        <p:par>
                          <p:cTn fill="hold" id="66">
                            <p:stCondLst>
                              <p:cond delay="0"/>
                            </p:stCondLst>
                            <p:childTnLst>
                              <p:par>
                                <p:cTn fill="hold" id="67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00" fill="freeze" id="69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0">
                      <p:stCondLst>
                        <p:cond delay="indefinite"/>
                      </p:stCondLst>
                      <p:childTnLst>
                        <p:par>
                          <p:cTn fill="hold" id="71">
                            <p:stCondLst>
                              <p:cond delay="0"/>
                            </p:stCondLst>
                            <p:childTnLst>
                              <p:par>
                                <p:cTn fill="hold" id="72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00" fill="freeze" id="74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5">
                      <p:stCondLst>
                        <p:cond delay="indefinite"/>
                      </p:stCondLst>
                      <p:childTnLst>
                        <p:par>
                          <p:cTn fill="hold" id="76">
                            <p:stCondLst>
                              <p:cond delay="0"/>
                            </p:stCondLst>
                            <p:childTnLst>
                              <p:par>
                                <p:cTn fill="hold" id="77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00" fill="freeze" id="79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0">
                      <p:stCondLst>
                        <p:cond delay="indefinite"/>
                      </p:stCondLst>
                      <p:childTnLst>
                        <p:par>
                          <p:cTn fill="hold" id="81">
                            <p:stCondLst>
                              <p:cond delay="0"/>
                            </p:stCondLst>
                            <p:childTnLst>
                              <p:par>
                                <p:cTn fill="hold" id="82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00" fill="freeze" id="84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5">
                      <p:stCondLst>
                        <p:cond delay="indefinite"/>
                      </p:stCondLst>
                      <p:childTnLst>
                        <p:par>
                          <p:cTn fill="hold" id="86">
                            <p:stCondLst>
                              <p:cond delay="0"/>
                            </p:stCondLst>
                            <p:childTnLst>
                              <p:par>
                                <p:cTn fill="hold" id="87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00" fill="freeze" id="89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0">
                      <p:stCondLst>
                        <p:cond delay="indefinite"/>
                      </p:stCondLst>
                      <p:childTnLst>
                        <p:par>
                          <p:cTn fill="hold" id="91">
                            <p:stCondLst>
                              <p:cond delay="0"/>
                            </p:stCondLst>
                            <p:childTnLst>
                              <p:par>
                                <p:cTn fill="hold" id="92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00" fill="freeze" id="94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5">
                      <p:stCondLst>
                        <p:cond delay="indefinite"/>
                      </p:stCondLst>
                      <p:childTnLst>
                        <p:par>
                          <p:cTn fill="hold" id="96">
                            <p:stCondLst>
                              <p:cond delay="0"/>
                            </p:stCondLst>
                            <p:childTnLst>
                              <p:par>
                                <p:cTn fill="hold" id="97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00" fill="freeze" id="99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00">
                      <p:stCondLst>
                        <p:cond delay="indefinite"/>
                      </p:stCondLst>
                      <p:childTnLst>
                        <p:par>
                          <p:cTn fill="hold" id="101">
                            <p:stCondLst>
                              <p:cond delay="0"/>
                            </p:stCondLst>
                            <p:childTnLst>
                              <p:par>
                                <p:cTn fill="hold" id="102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00" fill="freeze" id="104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ustomShape 1"/>
          <p:cNvSpPr/>
          <p:nvPr/>
        </p:nvSpPr>
        <p:spPr>
          <a:xfrm>
            <a:off x="0" y="2791440"/>
            <a:ext cx="9143280" cy="228636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r>
              <a:rPr b="1" lang="ru-RU" sz="3600">
                <a:solidFill>
                  <a:srgbClr val="000000"/>
                </a:solidFill>
                <a:latin typeface="Calibri"/>
                <a:ea typeface="Times New Roman"/>
              </a:rPr>
              <a:t>В каждом человеке природой заложены 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3600">
                <a:solidFill>
                  <a:srgbClr val="000000"/>
                </a:solidFill>
                <a:latin typeface="Calibri"/>
                <a:ea typeface="Times New Roman"/>
              </a:rPr>
              <a:t>потенциальные возможности к творческой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3600">
                <a:solidFill>
                  <a:srgbClr val="000000"/>
                </a:solidFill>
                <a:latin typeface="Calibri"/>
                <a:ea typeface="Times New Roman"/>
              </a:rPr>
              <a:t> </a:t>
            </a:r>
            <a:r>
              <a:rPr b="1" lang="ru-RU" sz="3600">
                <a:solidFill>
                  <a:srgbClr val="000000"/>
                </a:solidFill>
                <a:latin typeface="Calibri"/>
                <a:ea typeface="Times New Roman"/>
              </a:rPr>
              <a:t>деятельности, которые необходимо развивать.</a:t>
            </a:r>
            <a:endParaRPr/>
          </a:p>
        </p:txBody>
      </p:sp>
      <p:sp>
        <p:nvSpPr>
          <p:cNvPr id="146" name="CustomShape 2"/>
          <p:cNvSpPr/>
          <p:nvPr/>
        </p:nvSpPr>
        <p:spPr>
          <a:xfrm>
            <a:off x="395640" y="260640"/>
            <a:ext cx="8280360" cy="19184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i="1" lang="ru-RU" sz="4000">
                <a:solidFill>
                  <a:srgbClr val="ff0000"/>
                </a:solidFill>
                <a:latin typeface="Times New Roman"/>
                <a:ea typeface="Times New Roman"/>
              </a:rPr>
              <a:t>Школа</a:t>
            </a:r>
            <a:r>
              <a:rPr b="1" i="1" lang="ru-RU" sz="4000">
                <a:solidFill>
                  <a:srgbClr val="000000"/>
                </a:solidFill>
                <a:latin typeface="Times New Roman"/>
                <a:ea typeface="Times New Roman"/>
              </a:rPr>
              <a:t> – отличное место для того, чтобы учиться, развивать свои способности и таланты.</a:t>
            </a:r>
            <a:endParaRPr/>
          </a:p>
        </p:txBody>
      </p:sp>
    </p:spTree>
  </p:cSld>
  <p:timing>
    <p:tnLst>
      <p:par>
        <p:cTn dur="indefinite" id="105" nodeType="tmRoot" restart="never">
          <p:childTnLst>
            <p:seq>
              <p:cTn dur="indefinite" id="106" nodeType="mainSeq">
                <p:childTnLst>
                  <p:par>
                    <p:cTn fill="hold" id="107">
                      <p:stCondLst>
                        <p:cond delay="indefinite"/>
                      </p:stCondLst>
                      <p:childTnLst>
                        <p:par>
                          <p:cTn fill="hold" id="108">
                            <p:stCondLst>
                              <p:cond delay="0"/>
                            </p:stCondLst>
                            <p:childTnLst>
                              <p:par>
                                <p:cTn fill="hold" id="109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CustomShape 1"/>
          <p:cNvSpPr/>
          <p:nvPr/>
        </p:nvSpPr>
        <p:spPr>
          <a:xfrm>
            <a:off x="0" y="2791440"/>
            <a:ext cx="9143280" cy="228636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r>
              <a:rPr b="1" lang="ru-RU" sz="3600">
                <a:solidFill>
                  <a:srgbClr val="000000"/>
                </a:solidFill>
                <a:latin typeface="Calibri"/>
                <a:ea typeface="Times New Roman"/>
              </a:rPr>
              <a:t>В каждом человеке природой заложены 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3600">
                <a:solidFill>
                  <a:srgbClr val="000000"/>
                </a:solidFill>
                <a:latin typeface="Calibri"/>
                <a:ea typeface="Times New Roman"/>
              </a:rPr>
              <a:t>потенциальные возможности к творческой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3600">
                <a:solidFill>
                  <a:srgbClr val="000000"/>
                </a:solidFill>
                <a:latin typeface="Calibri"/>
                <a:ea typeface="Times New Roman"/>
              </a:rPr>
              <a:t> </a:t>
            </a:r>
            <a:r>
              <a:rPr b="1" lang="ru-RU" sz="3600">
                <a:solidFill>
                  <a:srgbClr val="000000"/>
                </a:solidFill>
                <a:latin typeface="Calibri"/>
                <a:ea typeface="Times New Roman"/>
              </a:rPr>
              <a:t>деятельности, которые необходимо развивать.</a:t>
            </a:r>
            <a:endParaRPr/>
          </a:p>
        </p:txBody>
      </p:sp>
      <p:sp>
        <p:nvSpPr>
          <p:cNvPr id="148" name="CustomShape 2"/>
          <p:cNvSpPr/>
          <p:nvPr/>
        </p:nvSpPr>
        <p:spPr>
          <a:xfrm>
            <a:off x="395640" y="260640"/>
            <a:ext cx="8280360" cy="19184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i="1" lang="ru-RU" sz="4000">
                <a:solidFill>
                  <a:srgbClr val="ff0000"/>
                </a:solidFill>
                <a:latin typeface="Times New Roman"/>
                <a:ea typeface="Times New Roman"/>
              </a:rPr>
              <a:t>Школа</a:t>
            </a:r>
            <a:r>
              <a:rPr b="1" i="1" lang="ru-RU" sz="4000">
                <a:solidFill>
                  <a:srgbClr val="000000"/>
                </a:solidFill>
                <a:latin typeface="Times New Roman"/>
                <a:ea typeface="Times New Roman"/>
              </a:rPr>
              <a:t> – отличное место для того, чтобы учиться, развивать свои способности и таланты.</a:t>
            </a:r>
            <a:endParaRPr/>
          </a:p>
        </p:txBody>
      </p:sp>
    </p:spTree>
  </p:cSld>
  <p:timing>
    <p:tnLst>
      <p:par>
        <p:cTn dur="indefinite" id="111" nodeType="tmRoot" restart="never">
          <p:childTnLst>
            <p:seq>
              <p:cTn dur="indefinite" id="112" nodeType="mainSeq">
                <p:childTnLst>
                  <p:par>
                    <p:cTn fill="hold" id="113">
                      <p:stCondLst>
                        <p:cond delay="indefinite"/>
                      </p:stCondLst>
                      <p:childTnLst>
                        <p:par>
                          <p:cTn fill="hold" id="114">
                            <p:stCondLst>
                              <p:cond delay="0"/>
                            </p:stCondLst>
                            <p:childTnLst>
                              <p:par>
                                <p:cTn fill="hold" id="115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