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7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011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5203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5539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8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645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096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188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6297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5353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6591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068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224DB-23F6-4292-B4CB-D1106C6C9F6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2A668-366F-4CEA-92F0-71687D745C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925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6;&#1083;&#1100;&#1079;&#1086;&#1074;&#1072;&#1090;&#1077;&#1083;&#1100;\Desktop\00162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узел 7"/>
          <p:cNvSpPr/>
          <p:nvPr/>
        </p:nvSpPr>
        <p:spPr>
          <a:xfrm>
            <a:off x="5394960" y="300446"/>
            <a:ext cx="169817" cy="14369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8" idx="4"/>
          </p:cNvCxnSpPr>
          <p:nvPr/>
        </p:nvCxnSpPr>
        <p:spPr>
          <a:xfrm>
            <a:off x="5479869" y="444137"/>
            <a:ext cx="63354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113417" y="444137"/>
            <a:ext cx="0" cy="54864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113417" y="992777"/>
            <a:ext cx="633549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746966" y="992777"/>
            <a:ext cx="0" cy="64008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746966" y="1632857"/>
            <a:ext cx="555171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302137" y="1632857"/>
            <a:ext cx="0" cy="54864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302137" y="2181497"/>
            <a:ext cx="64008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942217" y="2181497"/>
            <a:ext cx="0" cy="186798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113417" y="4049486"/>
            <a:ext cx="18288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6113416" y="4049486"/>
            <a:ext cx="1" cy="64007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6113416" y="4689565"/>
            <a:ext cx="3043647" cy="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9157063" y="4689565"/>
            <a:ext cx="0" cy="58782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8543109" y="5264331"/>
            <a:ext cx="61395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8543109" y="5264331"/>
            <a:ext cx="0" cy="58782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7942217" y="5852159"/>
            <a:ext cx="60089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7942217" y="5852159"/>
            <a:ext cx="0" cy="61395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>
            <a:off x="3657600" y="6466114"/>
            <a:ext cx="428461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3657600" y="5852160"/>
            <a:ext cx="0" cy="61395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H="1">
            <a:off x="3056709" y="5852159"/>
            <a:ext cx="600891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3056709" y="5277394"/>
            <a:ext cx="0" cy="57476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H="1">
            <a:off x="2455818" y="5277394"/>
            <a:ext cx="600891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flipV="1">
            <a:off x="2455818" y="4689565"/>
            <a:ext cx="0" cy="57476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2455818" y="4689565"/>
            <a:ext cx="304364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>
            <a:endCxn id="8" idx="4"/>
          </p:cNvCxnSpPr>
          <p:nvPr/>
        </p:nvCxnSpPr>
        <p:spPr>
          <a:xfrm flipV="1">
            <a:off x="5479868" y="444137"/>
            <a:ext cx="1" cy="424542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0016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96835" y="599367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604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7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>
                <p:cTn id="1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Произвольный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k221-8</dc:creator>
  <cp:lastModifiedBy>Пользователь</cp:lastModifiedBy>
  <cp:revision>6</cp:revision>
  <dcterms:created xsi:type="dcterms:W3CDTF">2016-10-04T07:30:10Z</dcterms:created>
  <dcterms:modified xsi:type="dcterms:W3CDTF">2017-02-08T07:35:42Z</dcterms:modified>
</cp:coreProperties>
</file>