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8" r:id="rId3"/>
    <p:sldId id="257" r:id="rId4"/>
    <p:sldId id="263" r:id="rId5"/>
    <p:sldId id="264" r:id="rId6"/>
    <p:sldId id="259" r:id="rId7"/>
    <p:sldId id="271" r:id="rId8"/>
    <p:sldId id="267" r:id="rId9"/>
    <p:sldId id="270" r:id="rId10"/>
    <p:sldId id="261" r:id="rId11"/>
    <p:sldId id="265" r:id="rId12"/>
    <p:sldId id="268" r:id="rId13"/>
    <p:sldId id="269" r:id="rId14"/>
    <p:sldId id="260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96944" cy="31409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ВОВЛЕЧЕНИЕ РОДИТЕЛЕЙ в ОБРАЗОВАТЕЛЬНЫЙ ПРОЦЕСС ДЕТЕЙ через СОВМЕСТНОЕ СОЗДАНИЕ ИГР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36912"/>
            <a:ext cx="8136904" cy="396044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2800" b="1" dirty="0" smtClean="0"/>
              <a:t>Взаимодействие </a:t>
            </a:r>
            <a:r>
              <a:rPr lang="ru-RU" sz="2800" b="1" dirty="0"/>
              <a:t>семьи и детского сада является важнейшим направлением всестороннего развития ребенка. Только при активном участии родителей и педагогов можно добиться положительных результатов</a:t>
            </a:r>
            <a:r>
              <a:rPr lang="ru-RU" sz="2800" b="1" dirty="0" smtClean="0"/>
              <a:t>.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pPr marL="0" indent="0" algn="just">
              <a:buNone/>
            </a:pPr>
            <a:r>
              <a:rPr lang="ru-RU" sz="2800" b="1" dirty="0"/>
              <a:t>	</a:t>
            </a:r>
            <a:r>
              <a:rPr lang="ru-RU" sz="2800" b="1" dirty="0" smtClean="0"/>
              <a:t>Игра </a:t>
            </a:r>
            <a:r>
              <a:rPr lang="ru-RU" sz="2800" b="1" dirty="0"/>
              <a:t>– основной вид деятельности </a:t>
            </a:r>
            <a:r>
              <a:rPr lang="ru-RU" sz="2800" b="1" dirty="0" smtClean="0"/>
              <a:t>дошкольников, при котором ребенок приобретает опыт реальной жизни. </a:t>
            </a:r>
            <a:endParaRPr lang="ru-RU" sz="2800" b="1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502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941168"/>
            <a:ext cx="8496944" cy="1512168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 </a:t>
            </a:r>
            <a:r>
              <a:rPr lang="ru-RU" sz="4000" dirty="0" smtClean="0"/>
              <a:t>Настольная игра «Сложи узор» на тему «Узоры шорцев»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3995936" y="188640"/>
            <a:ext cx="4896544" cy="5184576"/>
          </a:xfrm>
        </p:spPr>
        <p:txBody>
          <a:bodyPr>
            <a:normAutofit fontScale="47500" lnSpcReduction="20000"/>
          </a:bodyPr>
          <a:lstStyle/>
          <a:p>
            <a:pPr marL="45720" indent="0" algn="just">
              <a:lnSpc>
                <a:spcPct val="120000"/>
              </a:lnSpc>
              <a:buNone/>
            </a:pPr>
            <a:r>
              <a:rPr lang="ru-RU" b="1" dirty="0" smtClean="0"/>
              <a:t>	</a:t>
            </a:r>
            <a:r>
              <a:rPr lang="ru-RU" sz="3400" b="1" dirty="0">
                <a:latin typeface="+mj-lt"/>
              </a:rPr>
              <a:t>Игра </a:t>
            </a:r>
            <a:r>
              <a:rPr lang="ru-RU" sz="3400" b="1" dirty="0" smtClean="0">
                <a:latin typeface="+mj-lt"/>
              </a:rPr>
              <a:t>способствует </a:t>
            </a:r>
            <a:r>
              <a:rPr lang="ru-RU" sz="3400" b="1" dirty="0">
                <a:latin typeface="+mj-lt"/>
              </a:rPr>
              <a:t>развитию сообразительности, пространственного воображения, элементов логического мышления. В процессе игры ребенок знакомится с сенсорными эталонами цвета и </a:t>
            </a:r>
            <a:r>
              <a:rPr lang="ru-RU" sz="3400" b="1" dirty="0" smtClean="0">
                <a:latin typeface="+mj-lt"/>
              </a:rPr>
              <a:t>формы. Кроме </a:t>
            </a:r>
            <a:r>
              <a:rPr lang="ru-RU" sz="3400" b="1" dirty="0">
                <a:latin typeface="+mj-lt"/>
              </a:rPr>
              <a:t>того, развивается мелкая моторика </a:t>
            </a:r>
            <a:r>
              <a:rPr lang="ru-RU" sz="3400" b="1" dirty="0" smtClean="0">
                <a:latin typeface="+mj-lt"/>
              </a:rPr>
              <a:t>пальчиков; </a:t>
            </a:r>
            <a:r>
              <a:rPr lang="ru-RU" sz="3400" b="1" dirty="0">
                <a:latin typeface="+mj-lt"/>
              </a:rPr>
              <a:t>а так же фантазия, творческие и комбинаторные способности детей. </a:t>
            </a:r>
          </a:p>
          <a:p>
            <a:pPr marL="45720" indent="0" algn="just">
              <a:lnSpc>
                <a:spcPct val="120000"/>
              </a:lnSpc>
              <a:buNone/>
            </a:pPr>
            <a:r>
              <a:rPr lang="ru-RU" sz="3400" b="1" dirty="0" smtClean="0">
                <a:latin typeface="+mj-lt"/>
              </a:rPr>
              <a:t>	Правила игры – сложить из маленьких фигур узор, точно повторив рисунок на карточке (или сложить узор по памяти). </a:t>
            </a:r>
          </a:p>
          <a:p>
            <a:pPr marL="45720" indent="0" algn="just">
              <a:lnSpc>
                <a:spcPct val="120000"/>
              </a:lnSpc>
              <a:buNone/>
            </a:pPr>
            <a:r>
              <a:rPr lang="ru-RU" sz="3400" b="1" dirty="0" smtClean="0">
                <a:latin typeface="+mj-lt"/>
              </a:rPr>
              <a:t>	Возраст: от 3-х лет. </a:t>
            </a:r>
          </a:p>
          <a:p>
            <a:pPr marL="45720" indent="0" algn="just">
              <a:lnSpc>
                <a:spcPct val="120000"/>
              </a:lnSpc>
              <a:buNone/>
            </a:pPr>
            <a:r>
              <a:rPr lang="ru-RU" sz="3400" b="1" dirty="0" smtClean="0">
                <a:latin typeface="+mj-lt"/>
              </a:rPr>
              <a:t>	В комплекте 5 пар карточек с рисунками узоров, деревянный маленький контейнер с 6 отсеками, в которой вложены разные геометрические фигуры подходящие по рисункам узоров.</a:t>
            </a:r>
          </a:p>
        </p:txBody>
      </p:sp>
      <p:pic>
        <p:nvPicPr>
          <p:cNvPr id="2050" name="Picture 2" descr="C:\Users\Администратор\Desktop\20160627_140704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4522" y="477645"/>
            <a:ext cx="4168227" cy="359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498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424936" cy="1368152"/>
          </a:xfrm>
        </p:spPr>
        <p:txBody>
          <a:bodyPr/>
          <a:lstStyle/>
          <a:p>
            <a:r>
              <a:rPr lang="ru-RU" sz="4000" dirty="0" smtClean="0"/>
              <a:t>Настольная игра - лото «Узоры шорцев»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83968" y="332656"/>
            <a:ext cx="4536504" cy="482453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/>
              <a:t>	</a:t>
            </a:r>
            <a:r>
              <a:rPr lang="ru-RU" b="1" dirty="0" smtClean="0"/>
              <a:t>Цель игры - умение различать и находить нужный узор; закреплять умение детей в счете; развивать внимание; учить (закреплять) играть по правилам, быть ведущим.</a:t>
            </a:r>
          </a:p>
          <a:p>
            <a:pPr marL="45720" indent="0" algn="just">
              <a:buNone/>
            </a:pPr>
            <a:r>
              <a:rPr lang="ru-RU" b="1" dirty="0"/>
              <a:t>	</a:t>
            </a:r>
            <a:r>
              <a:rPr lang="ru-RU" b="1" dirty="0" smtClean="0"/>
              <a:t>Возраст: от 3-х лет. В игру могут играть 2-4 детей.</a:t>
            </a:r>
          </a:p>
          <a:p>
            <a:pPr marL="45720" indent="0" algn="just">
              <a:buNone/>
            </a:pPr>
            <a:r>
              <a:rPr lang="ru-RU" b="1" dirty="0"/>
              <a:t>	И</a:t>
            </a:r>
            <a:r>
              <a:rPr lang="ru-RU" b="1" dirty="0" smtClean="0"/>
              <a:t>гра состоит из 4х средних карточек и 18ти маленьких камешков с изображениями узоров. </a:t>
            </a:r>
          </a:p>
        </p:txBody>
      </p:sp>
      <p:pic>
        <p:nvPicPr>
          <p:cNvPr id="3075" name="Picture 3" descr="C:\Users\Администратор\Desktop\20160627_140000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60648"/>
            <a:ext cx="387382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91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13176"/>
            <a:ext cx="9144000" cy="1440160"/>
          </a:xfrm>
        </p:spPr>
        <p:txBody>
          <a:bodyPr/>
          <a:lstStyle/>
          <a:p>
            <a:pPr algn="l"/>
            <a:r>
              <a:rPr lang="ru-RU" sz="4000" dirty="0" smtClean="0"/>
              <a:t>Игра «Рыбалка» по теме «Подводный мир Горной </a:t>
            </a:r>
            <a:r>
              <a:rPr lang="ru-RU" sz="4000" dirty="0" err="1" smtClean="0"/>
              <a:t>Шории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139952" y="404664"/>
            <a:ext cx="4680520" cy="5184576"/>
          </a:xfrm>
        </p:spPr>
        <p:txBody>
          <a:bodyPr>
            <a:normAutofit fontScale="77500" lnSpcReduction="20000"/>
          </a:bodyPr>
          <a:lstStyle/>
          <a:p>
            <a:pPr marL="45720" indent="0" algn="just">
              <a:buNone/>
            </a:pPr>
            <a:r>
              <a:rPr lang="ru-RU" b="1" dirty="0" smtClean="0"/>
              <a:t>	</a:t>
            </a:r>
            <a:r>
              <a:rPr lang="ru-RU" sz="2800" b="1" dirty="0" smtClean="0"/>
              <a:t>Цель игры:</a:t>
            </a:r>
            <a:r>
              <a:rPr lang="ru-RU" sz="2800" b="1" dirty="0"/>
              <a:t> воспитывать интерес к окружающему </a:t>
            </a:r>
            <a:r>
              <a:rPr lang="ru-RU" sz="2800" b="1" dirty="0" smtClean="0"/>
              <a:t>миру; развитие </a:t>
            </a:r>
            <a:r>
              <a:rPr lang="ru-RU" sz="2800" b="1" dirty="0"/>
              <a:t>координации движения, развитие </a:t>
            </a:r>
            <a:r>
              <a:rPr lang="ru-RU" sz="2800" b="1" dirty="0" smtClean="0"/>
              <a:t>ловкости, меткости, усидчивости; закреплять умение в счете.</a:t>
            </a:r>
          </a:p>
          <a:p>
            <a:pPr marL="45720" indent="0" algn="just">
              <a:buNone/>
            </a:pPr>
            <a:r>
              <a:rPr lang="ru-RU" sz="2800" b="1" dirty="0"/>
              <a:t>	</a:t>
            </a:r>
            <a:r>
              <a:rPr lang="ru-RU" sz="2800" b="1" dirty="0" smtClean="0"/>
              <a:t>Правила игры – поймать как можно больше рыбок используя удочку.</a:t>
            </a:r>
          </a:p>
          <a:p>
            <a:pPr marL="45720" indent="0" algn="just">
              <a:buNone/>
            </a:pPr>
            <a:r>
              <a:rPr lang="ru-RU" sz="2800" b="1" dirty="0"/>
              <a:t>	</a:t>
            </a:r>
            <a:r>
              <a:rPr lang="ru-RU" sz="2800" b="1" dirty="0" smtClean="0"/>
              <a:t>Возраст: от 3-х лет. В игру могут играть 2-10 детей.</a:t>
            </a:r>
          </a:p>
          <a:p>
            <a:pPr marL="45720" indent="0" algn="just">
              <a:buNone/>
            </a:pPr>
            <a:r>
              <a:rPr lang="ru-RU" sz="2800" b="1" dirty="0"/>
              <a:t>	</a:t>
            </a:r>
            <a:r>
              <a:rPr lang="ru-RU" sz="2800" b="1" dirty="0" smtClean="0"/>
              <a:t>В этой игре входят 10 деревянных рыб с колечком, 10 подложек для рыб, 2 удочки. </a:t>
            </a:r>
          </a:p>
          <a:p>
            <a:pPr marL="45720" indent="0" algn="just">
              <a:buNone/>
            </a:pPr>
            <a:r>
              <a:rPr lang="ru-RU" sz="2800" b="1" dirty="0"/>
              <a:t>	</a:t>
            </a:r>
            <a:endParaRPr lang="ru-RU" sz="2800" b="1" dirty="0" smtClean="0"/>
          </a:p>
          <a:p>
            <a:pPr marL="45720" indent="0">
              <a:buNone/>
            </a:pPr>
            <a:r>
              <a:rPr lang="ru-RU" b="1" dirty="0"/>
              <a:t>	</a:t>
            </a:r>
          </a:p>
        </p:txBody>
      </p:sp>
      <p:pic>
        <p:nvPicPr>
          <p:cNvPr id="4100" name="Picture 4" descr="C:\Users\Администратор\Desktop\20160627_135750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98394" y="573813"/>
            <a:ext cx="3866689" cy="35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255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97152"/>
            <a:ext cx="8280919" cy="1944216"/>
          </a:xfrm>
        </p:spPr>
        <p:txBody>
          <a:bodyPr/>
          <a:lstStyle/>
          <a:p>
            <a:pPr algn="l"/>
            <a:r>
              <a:rPr lang="ru-RU" sz="4000" dirty="0" err="1" smtClean="0"/>
              <a:t>Пазлы</a:t>
            </a:r>
            <a:r>
              <a:rPr lang="ru-RU" sz="4000" dirty="0" smtClean="0"/>
              <a:t> «Рыбы» по теме «Подводный мир Горной </a:t>
            </a:r>
            <a:r>
              <a:rPr lang="ru-RU" sz="4000" dirty="0" err="1" smtClean="0"/>
              <a:t>Шории</a:t>
            </a:r>
            <a:r>
              <a:rPr lang="ru-RU" sz="4000" dirty="0" smtClean="0"/>
              <a:t>» 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499992" y="476672"/>
            <a:ext cx="4248472" cy="4608512"/>
          </a:xfrm>
        </p:spPr>
        <p:txBody>
          <a:bodyPr>
            <a:normAutofit lnSpcReduction="10000"/>
          </a:bodyPr>
          <a:lstStyle/>
          <a:p>
            <a:pPr marL="365760" lvl="1" indent="0" algn="just">
              <a:buNone/>
            </a:pPr>
            <a:r>
              <a:rPr lang="ru-RU" dirty="0" smtClean="0"/>
              <a:t>	</a:t>
            </a:r>
            <a:r>
              <a:rPr lang="ru-RU" sz="2200" b="1" dirty="0" smtClean="0"/>
              <a:t>Цель игры:  воспитывать интерес к окружающей среде, развитие памяти, внимания, мышления.</a:t>
            </a:r>
          </a:p>
          <a:p>
            <a:pPr marL="365760" lvl="1" indent="0" algn="just">
              <a:buNone/>
            </a:pPr>
            <a:r>
              <a:rPr lang="ru-RU" sz="2200" b="1" dirty="0"/>
              <a:t>	</a:t>
            </a:r>
            <a:r>
              <a:rPr lang="ru-RU" sz="2200" b="1" dirty="0" smtClean="0"/>
              <a:t>Правила игры - </a:t>
            </a:r>
            <a:r>
              <a:rPr lang="ru-RU" sz="2200" b="1" dirty="0"/>
              <a:t>получить из маленьких деталей цельную </a:t>
            </a:r>
            <a:r>
              <a:rPr lang="ru-RU" sz="2200" b="1" dirty="0" smtClean="0"/>
              <a:t>картину</a:t>
            </a:r>
            <a:r>
              <a:rPr lang="ru-RU" sz="2200" b="1" dirty="0"/>
              <a:t>.</a:t>
            </a:r>
            <a:endParaRPr lang="ru-RU" sz="2200" b="1" dirty="0" smtClean="0"/>
          </a:p>
          <a:p>
            <a:pPr marL="365760" lvl="1" indent="0" algn="just">
              <a:buNone/>
            </a:pPr>
            <a:r>
              <a:rPr lang="ru-RU" sz="2200" b="1" dirty="0"/>
              <a:t>	</a:t>
            </a:r>
            <a:r>
              <a:rPr lang="ru-RU" sz="2200" b="1" dirty="0" smtClean="0"/>
              <a:t>Возраст: от 2-х лет. </a:t>
            </a:r>
            <a:r>
              <a:rPr lang="ru-RU" sz="2200" b="1" dirty="0" err="1" smtClean="0"/>
              <a:t>Пазлы</a:t>
            </a:r>
            <a:r>
              <a:rPr lang="ru-RU" sz="2200" b="1" dirty="0" smtClean="0"/>
              <a:t> могут сложить 1-5 детей. В коробке находится 5 картин с изображением рыб, 20 деталей </a:t>
            </a:r>
            <a:r>
              <a:rPr lang="ru-RU" sz="2200" b="1" dirty="0" err="1" smtClean="0"/>
              <a:t>пазла</a:t>
            </a:r>
            <a:r>
              <a:rPr lang="ru-RU" sz="2200" b="1" dirty="0" smtClean="0"/>
              <a:t>.</a:t>
            </a:r>
          </a:p>
        </p:txBody>
      </p:sp>
      <p:pic>
        <p:nvPicPr>
          <p:cNvPr id="5122" name="Picture 2" descr="C:\Users\Администратор\Desktop\20160627_144611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9" y="907918"/>
            <a:ext cx="4536504" cy="288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358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4941168"/>
            <a:ext cx="8712967" cy="1584176"/>
          </a:xfrm>
        </p:spPr>
        <p:txBody>
          <a:bodyPr/>
          <a:lstStyle/>
          <a:p>
            <a:r>
              <a:rPr lang="ru-RU" sz="4000" dirty="0" smtClean="0"/>
              <a:t>Кубики «Сложи картинку» по теме «Одежда шорцев»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355976" y="476672"/>
            <a:ext cx="4248472" cy="4392488"/>
          </a:xfrm>
        </p:spPr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Цель игры: вызвать интерес к другим народам, развитие памяти, внимания, мышления.</a:t>
            </a:r>
          </a:p>
          <a:p>
            <a:pPr marL="45720" indent="0" algn="just">
              <a:buNone/>
            </a:pPr>
            <a:r>
              <a:rPr lang="ru-RU" b="1" dirty="0"/>
              <a:t>	</a:t>
            </a:r>
            <a:r>
              <a:rPr lang="ru-RU" b="1" dirty="0" smtClean="0"/>
              <a:t>Правила игры – сложить из кубиков цельную картину.</a:t>
            </a:r>
          </a:p>
          <a:p>
            <a:pPr marL="45720" indent="0" algn="just">
              <a:buNone/>
            </a:pPr>
            <a:r>
              <a:rPr lang="ru-RU" b="1" dirty="0"/>
              <a:t>	В</a:t>
            </a:r>
            <a:r>
              <a:rPr lang="ru-RU" b="1" dirty="0" smtClean="0"/>
              <a:t>озраст: от 3-х лет. Сложить картину могут 1-4детей.</a:t>
            </a:r>
          </a:p>
          <a:p>
            <a:pPr marL="45720" indent="0" algn="just">
              <a:buNone/>
            </a:pPr>
            <a:r>
              <a:rPr lang="ru-RU" b="1" dirty="0"/>
              <a:t>	</a:t>
            </a:r>
            <a:r>
              <a:rPr lang="ru-RU" b="1" dirty="0" smtClean="0"/>
              <a:t>В коробке находится 6 картин с изображением одежды шорцев, 6 кубиков.  </a:t>
            </a:r>
            <a:endParaRPr lang="ru-RU" b="1" dirty="0"/>
          </a:p>
        </p:txBody>
      </p:sp>
      <p:pic>
        <p:nvPicPr>
          <p:cNvPr id="1026" name="Picture 2" descr="C:\Users\Администратор\Desktop\ПОДПРОЕКТЫ. ШОРЦЫ\7 группа. фото\IMG-20160609-WA001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25549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936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53136"/>
            <a:ext cx="8312711" cy="1863080"/>
          </a:xfrm>
        </p:spPr>
        <p:txBody>
          <a:bodyPr/>
          <a:lstStyle/>
          <a:p>
            <a:r>
              <a:rPr lang="ru-RU" sz="4000" dirty="0" smtClean="0"/>
              <a:t>Игра «Чалам» на тему «Традиции и обычаи </a:t>
            </a:r>
            <a:r>
              <a:rPr lang="ru-RU" sz="4000" dirty="0" err="1" smtClean="0"/>
              <a:t>шорского</a:t>
            </a:r>
            <a:r>
              <a:rPr lang="ru-RU" sz="4000" dirty="0" smtClean="0"/>
              <a:t> народа»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548680"/>
            <a:ext cx="3346704" cy="34747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23928" y="476672"/>
            <a:ext cx="4608512" cy="4536504"/>
          </a:xfrm>
        </p:spPr>
        <p:txBody>
          <a:bodyPr>
            <a:normAutofit fontScale="70000" lnSpcReduction="20000"/>
          </a:bodyPr>
          <a:lstStyle/>
          <a:p>
            <a:pPr marL="45720" indent="0" algn="just">
              <a:buNone/>
            </a:pPr>
            <a:r>
              <a:rPr lang="ru-RU" dirty="0" smtClean="0"/>
              <a:t>	</a:t>
            </a:r>
            <a:r>
              <a:rPr lang="ru-RU" sz="2600" b="1" dirty="0" smtClean="0"/>
              <a:t>Цель игры: вызвать интерес к культуре другого народа; развитие мелкой моторики, координации движений, быстроты, ловкости, развитие творческого воображения при усложненных заданиях;   повторение сенсорных эталонов цвета; тренироваться в счете от 1 до 20.</a:t>
            </a:r>
          </a:p>
          <a:p>
            <a:pPr marL="45720" indent="0" algn="just">
              <a:buNone/>
            </a:pPr>
            <a:r>
              <a:rPr lang="ru-RU" sz="2600" b="1" dirty="0"/>
              <a:t>	</a:t>
            </a:r>
            <a:r>
              <a:rPr lang="ru-RU" sz="2600" b="1" dirty="0" smtClean="0"/>
              <a:t>Правила игры – завязывать разноцветные ленточки на ветки дерева.</a:t>
            </a:r>
          </a:p>
          <a:p>
            <a:pPr marL="45720" indent="0" algn="just">
              <a:buNone/>
            </a:pPr>
            <a:r>
              <a:rPr lang="ru-RU" sz="2600" b="1" dirty="0"/>
              <a:t>	В</a:t>
            </a:r>
            <a:r>
              <a:rPr lang="ru-RU" sz="2600" b="1" dirty="0" smtClean="0"/>
              <a:t>озраст: от 2х лет. Игра может собрать от 1-4 детей. </a:t>
            </a:r>
          </a:p>
          <a:p>
            <a:pPr marL="45720" indent="0" algn="just">
              <a:buNone/>
            </a:pPr>
            <a:r>
              <a:rPr lang="ru-RU" sz="2600" b="1" dirty="0"/>
              <a:t>	Д</a:t>
            </a:r>
            <a:r>
              <a:rPr lang="ru-RU" sz="2600" b="1" dirty="0" smtClean="0"/>
              <a:t>ля игры понадобится дерево высотой 60см.и   разноцветные ленточки в неограниченном количестве.</a:t>
            </a:r>
            <a:endParaRPr lang="ru-RU" sz="2600" b="1" dirty="0"/>
          </a:p>
          <a:p>
            <a:pPr marL="45720" indent="0" algn="just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492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653136"/>
            <a:ext cx="6512511" cy="1296144"/>
          </a:xfrm>
        </p:spPr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24936" cy="46805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 	</a:t>
            </a:r>
            <a:r>
              <a:rPr lang="ru-RU" sz="2800" b="1" dirty="0" smtClean="0"/>
              <a:t>Игра все чаще рассматривается взрослыми как развлечение, как бесполезный досуг, которому противостоит целенаправленное обучение и овладение полезными навыками. Этому во многом способствует ориентация взрослых (родителей) на обучение дошкольников. Раннее обучение для большинства родителей представляется более важным и полезным детским занятием, чем игра.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36229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48464" cy="3284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	</a:t>
            </a:r>
            <a:r>
              <a:rPr lang="ru-RU" sz="4000" dirty="0" smtClean="0"/>
              <a:t>ЦЕЛЬ </a:t>
            </a:r>
            <a:r>
              <a:rPr lang="ru-RU" sz="4000" dirty="0"/>
              <a:t>ПРОЕКТА: </a:t>
            </a:r>
            <a:r>
              <a:rPr lang="ru-RU" sz="4000" dirty="0" smtClean="0"/>
              <a:t>формирование творческих групп родителей по созданию игр, сделать их полноценными участниками воспитательного процесса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996952"/>
            <a:ext cx="8229600" cy="3456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b="1" dirty="0" smtClean="0"/>
              <a:t>ЗАДАЧИ:</a:t>
            </a:r>
          </a:p>
          <a:p>
            <a:r>
              <a:rPr lang="ru-RU" sz="2400" b="1" dirty="0" smtClean="0"/>
              <a:t>разделить </a:t>
            </a:r>
            <a:r>
              <a:rPr lang="ru-RU" sz="2400" b="1" dirty="0"/>
              <a:t>родителей на творческие группы по интересам и дать 2 задания: 1- по изучению и составлению наглядных пособий в разных формах по данной теме; 2 – по созданию игр и игрушек;</a:t>
            </a:r>
          </a:p>
          <a:p>
            <a:r>
              <a:rPr lang="ru-RU" sz="2400" b="1" dirty="0" smtClean="0"/>
              <a:t>проводить </a:t>
            </a:r>
            <a:r>
              <a:rPr lang="ru-RU" sz="2400" b="1" dirty="0"/>
              <a:t>консультации, семинары;</a:t>
            </a:r>
          </a:p>
          <a:p>
            <a:r>
              <a:rPr lang="ru-RU" sz="2400" b="1" dirty="0" smtClean="0"/>
              <a:t>организовать </a:t>
            </a:r>
            <a:r>
              <a:rPr lang="ru-RU" sz="2400" b="1" dirty="0"/>
              <a:t>мини-выставку «Игры и игрушки» и презентовать игры, созданные родителями.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901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625070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Место реализации проекта: МБДОУ №27 «Кораблик», группа «Земляничка»</a:t>
            </a:r>
            <a:br>
              <a:rPr lang="ru-RU" sz="3600" dirty="0" smtClean="0"/>
            </a:br>
            <a:r>
              <a:rPr lang="ru-RU" sz="3600" dirty="0" smtClean="0"/>
              <a:t>Срок реализации: 2015-2016 гг. учебный год</a:t>
            </a:r>
            <a:br>
              <a:rPr lang="ru-RU" sz="3600" dirty="0" smtClean="0"/>
            </a:br>
            <a:r>
              <a:rPr lang="ru-RU" sz="3600" dirty="0" smtClean="0"/>
              <a:t>Вид проекта: информационно-познавательный, информационно - творческий</a:t>
            </a:r>
            <a:br>
              <a:rPr lang="ru-RU" sz="3600" dirty="0" smtClean="0"/>
            </a:br>
            <a:r>
              <a:rPr lang="ru-RU" sz="3600" dirty="0" smtClean="0"/>
              <a:t>Участники проекта: родители, дети, воспитатели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64735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r>
              <a:rPr lang="ru-RU" b="1" dirty="0"/>
              <a:t>Этапы </a:t>
            </a:r>
            <a:r>
              <a:rPr lang="ru-RU" b="1" dirty="0" smtClean="0"/>
              <a:t>реализации: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908720"/>
            <a:ext cx="8136904" cy="5688632"/>
          </a:xfrm>
        </p:spPr>
        <p:txBody>
          <a:bodyPr>
            <a:normAutofit fontScale="62500" lnSpcReduction="20000"/>
          </a:bodyPr>
          <a:lstStyle/>
          <a:p>
            <a:r>
              <a:rPr lang="ru-RU" sz="2600" b="1" dirty="0"/>
              <a:t>- Подготовительный этап (месяц): подбор и изучение методической литературы; систематизация подобранного материала; определение темы проекта, его цели и задач; проведения опросника для родителей «Игры и игрушки моего ребенка»; по итогам опросника проводить консультации, семинары: «Разновидности игр и игрушек», «Вред и польза современных игр и игрушек», «Какие игры и игрушки можно покупать детям», «Самодельные игры и игрушки»; составление плана работы над проектом.</a:t>
            </a:r>
          </a:p>
          <a:p>
            <a:r>
              <a:rPr lang="ru-RU" sz="2600" b="1" dirty="0"/>
              <a:t>- Основной этап - реализация проекта:</a:t>
            </a:r>
          </a:p>
          <a:p>
            <a:r>
              <a:rPr lang="ru-RU" sz="2600" b="1" dirty="0"/>
              <a:t>1. Разделить родителей на творческие группы. В каждой творческой группе входит по семь семей, так как в группе по списку 40 детей. Дать группам первое задание по изучению и составлению наглядных пособий в разных формах и форматах: 1 творческая группа работает по теме «Животные Горной </a:t>
            </a:r>
            <a:r>
              <a:rPr lang="ru-RU" sz="2600" b="1" dirty="0" err="1"/>
              <a:t>Шории</a:t>
            </a:r>
            <a:r>
              <a:rPr lang="ru-RU" sz="2600" b="1" dirty="0"/>
              <a:t>», 2 творческая группа работает по теме «Растительный мир Горной </a:t>
            </a:r>
            <a:r>
              <a:rPr lang="ru-RU" sz="2600" b="1" dirty="0" err="1"/>
              <a:t>Шории</a:t>
            </a:r>
            <a:r>
              <a:rPr lang="ru-RU" sz="2600" b="1" dirty="0"/>
              <a:t>», 3 творческая группа работает по теме «Узоры шорцев», 4 творческая группа работает по теме «Традиции и обычаи народа шорцев», 5 творческая группа работает по теме «История народа шорцев»,  6 творческая группа работает по теме «Подводный мир Горной </a:t>
            </a:r>
            <a:r>
              <a:rPr lang="ru-RU" sz="2600" b="1" dirty="0" err="1"/>
              <a:t>Шории</a:t>
            </a:r>
            <a:r>
              <a:rPr lang="ru-RU" sz="2600" b="1" dirty="0"/>
              <a:t>», 7 творческая группа работает по теме «Одежда народа шорцев», 8 творческая группа работает по теме «Традиционные жилища народа шорцев». </a:t>
            </a:r>
          </a:p>
          <a:p>
            <a:r>
              <a:rPr lang="ru-RU" sz="2600" b="1" dirty="0"/>
              <a:t>2. Организация круглого стола творческих групп  для обобщения результатов работы в самой различной форме, их анализ, закрепление полученных знаний. Дать второе задание по созданию самодельных игр и игрушек - каждая творческая группа родителей создает игры или игрушки по теме, которой они работали ранее.</a:t>
            </a:r>
          </a:p>
          <a:p>
            <a:r>
              <a:rPr lang="ru-RU" sz="2600" b="1" dirty="0"/>
              <a:t>- Заключительный этап: мини-выставка самодельных игр и игрушек творческих групп родителей «Игры и игрушки».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571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45224"/>
            <a:ext cx="8568951" cy="1224136"/>
          </a:xfrm>
        </p:spPr>
        <p:txBody>
          <a:bodyPr/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064896" cy="45696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b="1" dirty="0" smtClean="0"/>
              <a:t>Взаимосвязь </a:t>
            </a:r>
            <a:r>
              <a:rPr lang="ru-RU" sz="2800" b="1" dirty="0"/>
              <a:t>и сотрудничество родителей, представление о </a:t>
            </a:r>
            <a:r>
              <a:rPr lang="ru-RU" sz="2800" b="1" dirty="0" err="1"/>
              <a:t>тюркоязычном</a:t>
            </a:r>
            <a:r>
              <a:rPr lang="ru-RU" sz="2800" b="1" dirty="0"/>
              <a:t> народе – шорцах, об их культуре, традициях, обычаях.</a:t>
            </a:r>
          </a:p>
          <a:p>
            <a:pPr algn="just"/>
            <a:r>
              <a:rPr lang="ru-RU" sz="2800" b="1" dirty="0" smtClean="0"/>
              <a:t>Включение </a:t>
            </a:r>
            <a:r>
              <a:rPr lang="ru-RU" sz="2800" b="1" dirty="0"/>
              <a:t>в образовательный и воспитательный процессы, умение различать игры и игрушки по надобности. </a:t>
            </a:r>
          </a:p>
          <a:p>
            <a:pPr algn="just"/>
            <a:r>
              <a:rPr lang="ru-RU" sz="2800" b="1" dirty="0" smtClean="0"/>
              <a:t>Раскрытие </a:t>
            </a:r>
            <a:r>
              <a:rPr lang="ru-RU" sz="2800" b="1" dirty="0"/>
              <a:t>творческих способностей, осознание, что игра развивает ребенка всесторонне.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347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80919" cy="2088232"/>
          </a:xfrm>
        </p:spPr>
        <p:txBody>
          <a:bodyPr/>
          <a:lstStyle/>
          <a:p>
            <a:pPr algn="ctr"/>
            <a:r>
              <a:rPr lang="ru-RU" sz="4000" smtClean="0"/>
              <a:t>Игры сделанные руками </a:t>
            </a:r>
            <a:r>
              <a:rPr lang="ru-RU" sz="4000" dirty="0" smtClean="0"/>
              <a:t>родителей на основе знаний о </a:t>
            </a:r>
            <a:r>
              <a:rPr lang="ru-RU" sz="4000" dirty="0" err="1" smtClean="0"/>
              <a:t>шорском</a:t>
            </a:r>
            <a:r>
              <a:rPr lang="ru-RU" sz="4000" dirty="0" smtClean="0"/>
              <a:t> народе</a:t>
            </a:r>
            <a:endParaRPr lang="ru-RU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0373"/>
            <a:ext cx="2958207" cy="2324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418494" y="1900212"/>
            <a:ext cx="2304255" cy="2676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086121"/>
            <a:ext cx="2586409" cy="2594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304678"/>
            <a:ext cx="2730402" cy="2295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95784" y="4563464"/>
            <a:ext cx="2128039" cy="2017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C:\Users\Администратор\Desktop\ПОДПРОЕКТЫ. ШОРЦЫ\7 группа. фото\IMG-20160609-WA0015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6351" y="4446823"/>
            <a:ext cx="3174254" cy="2250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546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4032448" cy="2160240"/>
          </a:xfrm>
        </p:spPr>
        <p:txBody>
          <a:bodyPr/>
          <a:lstStyle/>
          <a:p>
            <a:r>
              <a:rPr lang="ru-RU" sz="3200" dirty="0" smtClean="0"/>
              <a:t>Игра «Охотник» на тему «Животный мир Горной </a:t>
            </a:r>
            <a:r>
              <a:rPr lang="ru-RU" sz="3200" dirty="0" err="1" smtClean="0"/>
              <a:t>Шории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1026" name="Picture 2" descr="C:\Users\Администратор\Desktop\399872_original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11960" y="1"/>
            <a:ext cx="4932041" cy="2708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2780928"/>
            <a:ext cx="8964488" cy="4077072"/>
          </a:xfrm>
        </p:spPr>
        <p:txBody>
          <a:bodyPr>
            <a:noAutofit/>
          </a:bodyPr>
          <a:lstStyle/>
          <a:p>
            <a:pPr algn="just"/>
            <a:r>
              <a:rPr lang="ru-RU" sz="1700" b="1" dirty="0" smtClean="0"/>
              <a:t>	Что </a:t>
            </a:r>
            <a:r>
              <a:rPr lang="ru-RU" sz="1700" b="1" dirty="0"/>
              <a:t>же может дать ребенку </a:t>
            </a:r>
            <a:r>
              <a:rPr lang="ru-RU" sz="1700" b="1" dirty="0" smtClean="0"/>
              <a:t>стрельба </a:t>
            </a:r>
            <a:r>
              <a:rPr lang="ru-RU" sz="1700" b="1" dirty="0"/>
              <a:t>из лука:</a:t>
            </a:r>
          </a:p>
          <a:p>
            <a:pPr marL="342900" indent="-342900" algn="just">
              <a:buAutoNum type="arabicPeriod"/>
            </a:pPr>
            <a:r>
              <a:rPr lang="ru-RU" sz="1700" b="1" dirty="0" smtClean="0"/>
              <a:t>Стрельба из лука очень благотворно влияет на зрение. С древних времен, стрелки отличаются особой зоркостью. Тренировка хрусталики и мышц глаз во время стрельбы хорошая профилактика близорукости.</a:t>
            </a:r>
          </a:p>
          <a:p>
            <a:pPr marL="342900" indent="-342900" algn="just">
              <a:buAutoNum type="arabicPeriod"/>
            </a:pPr>
            <a:r>
              <a:rPr lang="ru-RU" sz="1700" b="1" dirty="0" smtClean="0"/>
              <a:t>Во время стрельбы максимально задействованы не только мышцы рук, но и, в первую очередь, спины. Также, при выстреле активно работает пресс, грудные мышцы. В целом, лучный спорт очень хорошо влияет на осанку.</a:t>
            </a:r>
          </a:p>
          <a:p>
            <a:pPr marL="342900" indent="-342900" algn="just">
              <a:buAutoNum type="arabicPeriod"/>
            </a:pPr>
            <a:r>
              <a:rPr lang="ru-RU" sz="1700" b="1" dirty="0" smtClean="0"/>
              <a:t>Стрельбой из лука полезно заниматься не только мальчикам, но и девочкам. Стрельба из лука помогает ребенку вырабатывать уверенность в себе, решительность, дисциплинированность, выдержку.</a:t>
            </a:r>
          </a:p>
          <a:p>
            <a:pPr marL="342900" indent="-342900" algn="just">
              <a:buAutoNum type="arabicPeriod"/>
            </a:pPr>
            <a:r>
              <a:rPr lang="ru-RU" sz="1700" b="1" dirty="0" smtClean="0"/>
              <a:t>Постоянный </a:t>
            </a:r>
            <a:r>
              <a:rPr lang="ru-RU" sz="1700" b="1" dirty="0"/>
              <a:t>контроль за дыханием во время стрельбы позволяет развить дыхательную и сердечно-сосудистую системы. </a:t>
            </a:r>
            <a:endParaRPr lang="ru-RU" sz="1700" b="1" dirty="0" smtClean="0"/>
          </a:p>
          <a:p>
            <a:endParaRPr lang="ru-RU" sz="1700" b="1" dirty="0"/>
          </a:p>
        </p:txBody>
      </p:sp>
    </p:spTree>
    <p:extLst>
      <p:ext uri="{BB962C8B-B14F-4D97-AF65-F5344CB8AC3E}">
        <p14:creationId xmlns:p14="http://schemas.microsoft.com/office/powerpoint/2010/main" val="3663613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23940"/>
            <a:ext cx="8640959" cy="1721128"/>
          </a:xfrm>
        </p:spPr>
        <p:txBody>
          <a:bodyPr/>
          <a:lstStyle/>
          <a:p>
            <a:r>
              <a:rPr lang="ru-RU" dirty="0" smtClean="0"/>
              <a:t>Раскраска «Животные Горной </a:t>
            </a:r>
            <a:r>
              <a:rPr lang="ru-RU" dirty="0" err="1" smtClean="0"/>
              <a:t>Шории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истратор\Desktop\20160627_144927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332656"/>
            <a:ext cx="7344816" cy="47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26135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7900</TotalTime>
  <Words>510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проект ВОВЛЕЧЕНИЕ РОДИТЕЛЕЙ в ОБРАЗОВАТЕЛЬНЫЙ ПРОЦЕСС ДЕТЕЙ через СОВМЕСТНОЕ СОЗДАНИЕ ИГР </vt:lpstr>
      <vt:lpstr>АКТУАЛЬНОСТЬ ПРОЕКТА</vt:lpstr>
      <vt:lpstr> ЦЕЛЬ ПРОЕКТА: формирование творческих групп родителей по созданию игр, сделать их полноценными участниками воспитательного процесса  </vt:lpstr>
      <vt:lpstr>Место реализации проекта: МБДОУ №27 «Кораблик», группа «Земляничка» Срок реализации: 2015-2016 гг. учебный год Вид проекта: информационно-познавательный, информационно - творческий Участники проекта: родители, дети, воспитатели</vt:lpstr>
      <vt:lpstr>Этапы реализации:</vt:lpstr>
      <vt:lpstr>ОЖИДАЕМЫЕ РЕЗУЛЬТАТЫ</vt:lpstr>
      <vt:lpstr>Игры сделанные руками родителей на основе знаний о шорском народе</vt:lpstr>
      <vt:lpstr>Игра «Охотник» на тему «Животный мир Горной Шории»</vt:lpstr>
      <vt:lpstr>Раскраска «Животные Горной Шории» </vt:lpstr>
      <vt:lpstr> Настольная игра «Сложи узор» на тему «Узоры шорцев»</vt:lpstr>
      <vt:lpstr>Настольная игра - лото «Узоры шорцев»</vt:lpstr>
      <vt:lpstr>Игра «Рыбалка» по теме «Подводный мир Горной Шории»</vt:lpstr>
      <vt:lpstr>Пазлы «Рыбы» по теме «Подводный мир Горной Шории» </vt:lpstr>
      <vt:lpstr>Кубики «Сложи картинку» по теме «Одежда шорцев»</vt:lpstr>
      <vt:lpstr>Игра «Чалам» на тему «Традиции и обычаи шорского народа»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X86</cp:lastModifiedBy>
  <cp:revision>76</cp:revision>
  <dcterms:created xsi:type="dcterms:W3CDTF">2016-06-16T04:17:18Z</dcterms:created>
  <dcterms:modified xsi:type="dcterms:W3CDTF">2017-02-14T13:48:02Z</dcterms:modified>
</cp:coreProperties>
</file>