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70" r:id="rId11"/>
    <p:sldId id="264" r:id="rId12"/>
    <p:sldId id="273" r:id="rId13"/>
    <p:sldId id="265" r:id="rId14"/>
    <p:sldId id="266" r:id="rId15"/>
    <p:sldId id="268" r:id="rId16"/>
    <p:sldId id="275" r:id="rId17"/>
    <p:sldId id="271" r:id="rId18"/>
    <p:sldId id="276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86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0F2022-A864-4A46-80EE-568F9F41EB5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B7F5177-C46E-4B21-85DE-3797858699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00042"/>
            <a:ext cx="77724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города Москвы «Школа № 1002»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00108"/>
            <a:ext cx="7786742" cy="5429288"/>
          </a:xfrm>
        </p:spPr>
        <p:txBody>
          <a:bodyPr>
            <a:normAutofit fontScale="92500" lnSpcReduction="20000"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Социальный проект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английскому языку на тему: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«Иностранные надписи на нашей одежде»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Над проектом работали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учащиеся 6 «К» класса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Рыжов Арсений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Токарев Евгений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Орлов Никита</a:t>
            </a:r>
          </a:p>
          <a:p>
            <a:pPr lvl="8" algn="l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Руководитель проекта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Смотрова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О.А.,</a:t>
            </a:r>
          </a:p>
          <a:p>
            <a:pPr lvl="8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учитель англ.языка</a:t>
            </a:r>
          </a:p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Москва 2016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я\Desktop\фото соц.проект\P_20161125_165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18547" y="714356"/>
            <a:ext cx="9667509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Оля\Desktop\фото соц.проект\P_20161125_163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142976" y="928670"/>
            <a:ext cx="7858180" cy="50286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я\Desktop\фото соц.проект\P_20161128_112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71538" y="785794"/>
            <a:ext cx="7858180" cy="4420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я\Desktop\фото соц.проект\P_20161125_164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71538" y="1000108"/>
            <a:ext cx="8072462" cy="4540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Акция «Межгалактическое общение!»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42918"/>
            <a:ext cx="7858180" cy="62150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Дата и время проведения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18.11.16 , большая перемена.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наблюдение показало, что большинство учащихся 6-х классов не знают перевода надписей на их одежде.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Зачем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подростки могли обменяться информацией в общении, спросить о переводе идиом, пословиц и поговорок англ.языка. Казалось бы обычные слова и самый нестандартный перевод.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главный холл 1 этажа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учащиеся вырезали сердечки из бумаги, писали на них понравившиеся пословицы и поговорки и прикрепив к одежде гуляли по школе.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акции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привлечь внимание к надписям, заинтересовать учащихся устойчивыми выражениями англ.языка, повысить уровень владения языка.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Кем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инициативная группа учеников 6 «К» класса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учащиеся просили такие же сердечки с интересными идиомами и пословицами, интересовались где их можно найти.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Для первого раза неплохо. Мы надеемся, что акция подобного рода станет традиционной в нашей школе. Мы понимаем, что эта акция не решит проблему со знанием английского языка в школе глобально. Но, если хотя бы один человек заинтересовался, это уже прогресс!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фото соц.проект\P_20161128_1420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803275"/>
            <a:ext cx="8143900" cy="54832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я\Desktop\фото соц.проект\P_20161125_174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71538" y="1534404"/>
            <a:ext cx="7929618" cy="4540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я\Desktop\фото соц.проект\P_20161125_174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857232"/>
            <a:ext cx="8143900" cy="49117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Итоги проекта: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862150" cy="557216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/>
              <a:t>Мы оформили стенд, на котором разместили самые распространенные надписи на одежде учащихся 6-х классов. </a:t>
            </a:r>
            <a:r>
              <a:rPr lang="ru-RU" sz="2000" smtClean="0"/>
              <a:t>Большинство - это </a:t>
            </a:r>
            <a:r>
              <a:rPr lang="ru-RU" sz="2000" dirty="0" smtClean="0"/>
              <a:t>футболки с выражением чувств и отношений к жизни, мировоззрений, чуть меньше – с природой и животными. Несмотря на то, что перевод надписей был очень прост, многие ошибались в переводе. В ходе работы были выявлены надписи, содержащие грамматические и орфографические ошибки, на которые не указали владельцы. Очень часто встречаются надписи, состоящие просто из произвольного набора букв. Смысл в таких надписях отсутствует.  Таким образом, можно констатировать, что большинство учащихся не придают особого значения надписям на их одежде, хотя знают или догадываются о значении, которые в свою очередь могут содержать непристойный и обидный смысл, грамматические и орфографические ошибки. Альтернативой решения этой проблемы было предложение поискать грамматически и лексически правильные устойчивые выражения и фразы, которые есть в словарях. Таким образом, мы выбрали словарь идиом и, а также пословицы и поговорки англ.языка. Выбрали понравившиеся выражения, вырезали сердечки, прикрепили к одежде и прошлись по школе. Каждый второй останавливал и спрашивал, что написано. Кто-то переписывал выражения, кто-то спрашивал: «Где вы это нашли? Я тоже хочу!» Акция удалась, получилось заинтересовать многих учащихся. Нам самим понравилось искать выражения и пополнять свой словарный запас. И на этом мы не остановимся…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я\Desktop\фото соц.проект\P_20161125_174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000109"/>
            <a:ext cx="8143900" cy="50006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543824" cy="785818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 проект входит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929618" cy="4429156"/>
          </a:xfrm>
        </p:spPr>
        <p:txBody>
          <a:bodyPr>
            <a:normAutofit fontScale="92500"/>
          </a:bodyPr>
          <a:lstStyle/>
          <a:p>
            <a:pPr marL="571500" indent="-571500">
              <a:buFont typeface="+mj-lt"/>
              <a:buAutoNum type="romanUcPeriod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Надписи на английском – дань моде или нечто иное? (05.09.16 -16.09.16)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Группа  в социальной сети (19.09.16 – 07.10.16)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Соц.опрос (10.10.16 – 28.10.16)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Создание информационного стенда «Английские надписи на одежде» (11.11.16)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Акция «Межгалактическое общение» (18.11.16)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Итоги проекта (21.11.16 - 25.11.16)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«Надписи на английском - дань моде или нечто иное?»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43050"/>
            <a:ext cx="7858180" cy="44291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Дата и время проведения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05.09.16-16.09.16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Зачем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привлечь внимание подростков и акцентировать его на важности понимания значения англ.слов на нашей одежде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рефератов, выбор нужной информации из всего массива.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Кем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учащиеся 6 «К» класса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данная проблема действительно существует, большая часть учащихся подтвердила, что покупает вещи следуя моде, не обращая внимание на смысл написанного.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учащиеся имеют возможность узнать чужое мнение на этот счёт.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543824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Группа в социальной сети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4572032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Дата и время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19.09.16 - 07.10.16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Зачем: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учащиеся фотографировали свою одежду и скидывали фото в альбом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 почту классному руководителю. Потом захотелось прокомментировать то, что отправляем и мы создали группу.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социальная сеть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контакте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создана группа из 8 человек, которые собирали фотографии у учащихся 6х классов.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Кем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инициативная группа учеников 6 «К» класса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собрали и разместили фотографии.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 наше время социальные сети это один из современных и работающих способов обмена информацией.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я\Desktop\фото соц.проект\P_20161123_1936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1000108"/>
            <a:ext cx="2915564" cy="5183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я\Desktop\фото соц.проект\x_bebb47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0" y="928670"/>
            <a:ext cx="2428860" cy="2357454"/>
          </a:xfrm>
          <a:prstGeom prst="rect">
            <a:avLst/>
          </a:prstGeom>
          <a:noFill/>
        </p:spPr>
      </p:pic>
      <p:pic>
        <p:nvPicPr>
          <p:cNvPr id="6152" name="Picture 8" descr="C:\Users\Оля\Desktop\фото соц.проект\bDaWUWGc_-Q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785794"/>
            <a:ext cx="2214578" cy="2643206"/>
          </a:xfrm>
          <a:prstGeom prst="rect">
            <a:avLst/>
          </a:prstGeom>
          <a:noFill/>
        </p:spPr>
      </p:pic>
      <p:pic>
        <p:nvPicPr>
          <p:cNvPr id="6153" name="Picture 9" descr="C:\Users\Оля\Desktop\фото соц.проект\JNM4Abudgj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0"/>
            <a:ext cx="2928958" cy="3927095"/>
          </a:xfrm>
          <a:prstGeom prst="rect">
            <a:avLst/>
          </a:prstGeom>
          <a:noFill/>
        </p:spPr>
      </p:pic>
      <p:pic>
        <p:nvPicPr>
          <p:cNvPr id="6154" name="Picture 10" descr="C:\Users\Оля\Desktop\фото соц.проект\MnQvD2DHYSg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4214818"/>
            <a:ext cx="2184515" cy="2643182"/>
          </a:xfrm>
          <a:prstGeom prst="rect">
            <a:avLst/>
          </a:prstGeom>
          <a:noFill/>
        </p:spPr>
      </p:pic>
      <p:pic>
        <p:nvPicPr>
          <p:cNvPr id="6155" name="Picture 11" descr="C:\Users\Оля\Desktop\фото соц.проект\5PcRXrWLB-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48" y="4357717"/>
            <a:ext cx="2000264" cy="2500307"/>
          </a:xfrm>
          <a:prstGeom prst="rect">
            <a:avLst/>
          </a:prstGeom>
          <a:noFill/>
        </p:spPr>
      </p:pic>
      <p:pic>
        <p:nvPicPr>
          <p:cNvPr id="6157" name="Picture 13" descr="C:\Users\Оля\Desktop\фото соц.проект\bZHn_8g7z0M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72330" y="4143380"/>
            <a:ext cx="2096092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615262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Социальный</a:t>
            </a:r>
            <a:r>
              <a:rPr lang="ru-RU" dirty="0" smtClean="0"/>
              <a:t> </a:t>
            </a:r>
            <a:r>
              <a:rPr lang="ru-RU" b="1" dirty="0" smtClean="0"/>
              <a:t>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7929618" cy="38576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Дата и место проведения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10.10.16- 28.10.16, на переменах.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Зачем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узнать процент знающих/не знающих перевод на одежде, их отношение к надписям на одежде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 коридорах школы.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соц.опрос на тему: «Носите ли вы одежду с надписями на англ.яз? Если да, то обращаете ли внимание на смысл написанного.»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Кем проводилось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инициативная группа учеников 6 «К» класса.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почти все учащиеся 6-х классов проявили инициативу и поучаствовали в опросе.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большинство учащихся 6-х классов с удовольствием носят одежду с англ.надписями, зачастую не зная перевода.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Оля\Desktop\фото соц.проект\P_20161123_1115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46" y="4740144"/>
            <a:ext cx="3357554" cy="21178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Оля\Desktop\фото соц.проект\P_20161123_111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071546"/>
            <a:ext cx="8715436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я\Desktop\фото соц.проект\P_20161123_111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00107"/>
            <a:ext cx="9143999" cy="54812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94" y="142852"/>
            <a:ext cx="8229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Создание</a:t>
            </a:r>
            <a:r>
              <a:rPr lang="ru-RU" dirty="0" smtClean="0"/>
              <a:t> </a:t>
            </a:r>
            <a:r>
              <a:rPr lang="ru-RU" b="1" dirty="0" smtClean="0"/>
              <a:t>информационного</a:t>
            </a:r>
            <a:r>
              <a:rPr lang="ru-RU" dirty="0" smtClean="0"/>
              <a:t> </a:t>
            </a:r>
            <a:r>
              <a:rPr lang="ru-RU" b="1" dirty="0" smtClean="0"/>
              <a:t>стенда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929618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Дата и время проведения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11.11.16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Зачем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подростки смогли узнать правильный перевод самых распространенных надписей на одежде среди учащихся 6-х классов, которые были разбиты по тематикам : путешествия, природа и животные, чувства, праздники.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Где проводилось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стенд школы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проводилось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дети рассказывали об истории появления надписей на одежде. Каждый мог найти свою надпись и узнать правильный перевод.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Кем проводилось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инициативной группой учащихся 6 «К»  класса.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большая часть учащихся не знала правильного перевода надписей.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стенд нужен, чтобы народ имел возможность ознакомиться с самыми распространенными надписями на одежде.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1755</TotalTime>
  <Words>696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Государственное бюджетное общеобразовательное учреждение города Москвы «Школа № 1002»</vt:lpstr>
      <vt:lpstr>В проект входит:</vt:lpstr>
      <vt:lpstr>«Надписи на английском - дань моде или нечто иное?»</vt:lpstr>
      <vt:lpstr>Группа в социальной сети</vt:lpstr>
      <vt:lpstr>Слайд 5</vt:lpstr>
      <vt:lpstr>Социальный опрос</vt:lpstr>
      <vt:lpstr>Слайд 7</vt:lpstr>
      <vt:lpstr>Слайд 8</vt:lpstr>
      <vt:lpstr>Создание информационного стенда</vt:lpstr>
      <vt:lpstr>Слайд 10</vt:lpstr>
      <vt:lpstr> </vt:lpstr>
      <vt:lpstr>Слайд 12</vt:lpstr>
      <vt:lpstr>Слайд 13</vt:lpstr>
      <vt:lpstr>Акция «Межгалактическое общение!»</vt:lpstr>
      <vt:lpstr>Слайд 15</vt:lpstr>
      <vt:lpstr>Слайд 16</vt:lpstr>
      <vt:lpstr>Слайд 17</vt:lpstr>
      <vt:lpstr>Итоги проекта: 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108</cp:revision>
  <dcterms:created xsi:type="dcterms:W3CDTF">2016-11-28T15:35:45Z</dcterms:created>
  <dcterms:modified xsi:type="dcterms:W3CDTF">2017-02-14T18:23:37Z</dcterms:modified>
</cp:coreProperties>
</file>