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9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1A419C-B012-4AA7-AC59-1C2E6E2E0D4A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031002-9518-4846-B11D-E1C241431B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500702"/>
            <a:ext cx="4621488" cy="10001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Автор Дубинина Марина Николаевна</a:t>
            </a:r>
          </a:p>
          <a:p>
            <a:r>
              <a:rPr lang="ru-RU" dirty="0" smtClean="0"/>
              <a:t>Воспитатель 1 младшей группы «Капелька» </a:t>
            </a:r>
            <a:r>
              <a:rPr lang="ru-RU" dirty="0" err="1" smtClean="0"/>
              <a:t>д.с</a:t>
            </a:r>
            <a:r>
              <a:rPr lang="ru-RU" dirty="0" smtClean="0"/>
              <a:t>. №14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052736"/>
            <a:ext cx="7289157" cy="287633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effectLst/>
              </a:rPr>
              <a:t>Проект в первой младшей группе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6000" dirty="0" smtClean="0">
                <a:effectLst/>
              </a:rPr>
              <a:t>«</a:t>
            </a:r>
            <a:r>
              <a:rPr lang="ru-RU" sz="6000" dirty="0" err="1" smtClean="0">
                <a:effectLst/>
              </a:rPr>
              <a:t>Крош</a:t>
            </a:r>
            <a:r>
              <a:rPr lang="ru-RU" sz="6000" dirty="0" smtClean="0">
                <a:effectLst/>
              </a:rPr>
              <a:t> </a:t>
            </a:r>
            <a:r>
              <a:rPr lang="ru-RU" sz="6000" dirty="0">
                <a:effectLst/>
              </a:rPr>
              <a:t>и вода»</a:t>
            </a:r>
            <a:endParaRPr lang="ru-RU" sz="6000" dirty="0"/>
          </a:p>
        </p:txBody>
      </p:sp>
      <p:pic>
        <p:nvPicPr>
          <p:cNvPr id="4" name="Рисунок 3" descr="IMG_20170206_151023_HD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071810"/>
            <a:ext cx="3238491" cy="242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89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76931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-Теперь  вам я дам вот такие маленькие баночки с водой. И маленькую кружечку перелейте вашу водичку в тазики, которые пустые. Как хорошо у вас льется водичка. Потрогайте, какая водичка у нас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тазике. (теплая)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Вот такой водичкой мы и будем умываться. Теплой.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2571744"/>
            <a:ext cx="4896544" cy="275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92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477078"/>
            <a:ext cx="7173416" cy="3474720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У меня на столе лежат разные предметы.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(Мяч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400" dirty="0" err="1" smtClean="0">
                <a:latin typeface="Times New Roman"/>
                <a:ea typeface="Calibri"/>
                <a:cs typeface="Times New Roman"/>
              </a:rPr>
              <a:t>шишка,камешек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салфетка,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пустая пластиковая баночка,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ракушка, кубик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деревянный, матрешка).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Хотите, узнать какие из них плавают, а какие тонут?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показывает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предметы. Дети выбирают предмет по желанию и бросают в таз с водой. Отмечают, какой предмет плавает, а какой тонет.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128" y="3645024"/>
            <a:ext cx="5184576" cy="291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704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76672"/>
            <a:ext cx="6400800" cy="3729568"/>
          </a:xfrm>
        </p:spPr>
        <p:txBody>
          <a:bodyPr/>
          <a:lstStyle/>
          <a:p>
            <a:r>
              <a:rPr lang="ru-RU" dirty="0" smtClean="0"/>
              <a:t>-Ребята посмотрите. Пока мы играли с водой наш стол стал каким?</a:t>
            </a:r>
          </a:p>
          <a:p>
            <a:r>
              <a:rPr lang="ru-RU" dirty="0" smtClean="0"/>
              <a:t>-Мокрым.</a:t>
            </a:r>
          </a:p>
          <a:p>
            <a:r>
              <a:rPr lang="ru-RU" dirty="0" smtClean="0"/>
              <a:t>-Правильно на нем появились капельки воды. Я предлагаю вам сделать такие капельки из пластилина и подарить их Крошу.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256699"/>
            <a:ext cx="3384376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84" y="3256699"/>
            <a:ext cx="360040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419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28604"/>
            <a:ext cx="6400800" cy="377763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:-До-свидания ребята. Теперь я знаю какая бывает водичка. (холодная и горячая) И знаю какой водичкой я буду умываться (теплой)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3643314"/>
            <a:ext cx="4883095" cy="2742926"/>
          </a:xfrm>
          <a:prstGeom prst="rect">
            <a:avLst/>
          </a:prstGeom>
        </p:spPr>
      </p:pic>
      <p:pic>
        <p:nvPicPr>
          <p:cNvPr id="5" name="Рисунок 4" descr="IMG_20170206_151031_HD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785926"/>
            <a:ext cx="2714612" cy="203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33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Цели: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-Закрепить знания детей о свойствах воды: льется, имеет разную температуру: холодная условно горячая, теплая.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-Учить переливать из одной емкости в другую: стаканчика.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-Способствовать  воспитанию любознательности, интереса: при погружении предметов – одни плавают, другие тонут.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841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555000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Материалы: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Игрушка </a:t>
            </a:r>
            <a:r>
              <a:rPr lang="ru-RU" sz="2000" dirty="0" err="1">
                <a:latin typeface="Times New Roman" pitchFamily="18" charset="0"/>
                <a:ea typeface="Calibri"/>
                <a:cs typeface="Times New Roman" pitchFamily="18" charset="0"/>
              </a:rPr>
              <a:t>Крош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Два тазика,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Вода холодная и горячая,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Стаканчики,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Предметы для наблюдения тонет или плывет: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Мяч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, камешек, салфетка, платочек, карандаш, ракушка, кубик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деревянный матрешка, пластиковая баночка.</a:t>
            </a:r>
          </a:p>
          <a:p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Участники проекта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: дети, воспитатели.</a:t>
            </a:r>
            <a:r>
              <a:rPr lang="ru-RU" sz="2000" dirty="0" smtClean="0"/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сентябрь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28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Охохо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Здравствуй </a:t>
            </a:r>
            <a:r>
              <a:rPr lang="ru-RU" sz="2400" dirty="0" err="1" smtClean="0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 Что случилось?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:-Я сегодня не смог умыться. У меня из крана течет не понятная вода.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-Как это не понятная?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96952"/>
            <a:ext cx="3589331" cy="375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74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3714752" cy="4411992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:-Ну не понятная и все!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-Посмотри,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у меня на столе стоят два тазика. Ребята как вы думаете, что я в них налила? (водичка)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а у тебя такая водичка?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:-Да.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 descr="IMG_20170206_150613_HD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822052" y="1893064"/>
            <a:ext cx="3821913" cy="417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04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-Так что же тогда в ней, странного? Может, ты не знаешь какая бывает водичка?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:-А какая она бывает? Разная что ли?!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8" name="Рисунок 7" descr="IMG_20170206_150427_HD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714620"/>
            <a:ext cx="3571868" cy="3107529"/>
          </a:xfrm>
          <a:prstGeom prst="rect">
            <a:avLst/>
          </a:prstGeom>
        </p:spPr>
      </p:pic>
      <p:pic>
        <p:nvPicPr>
          <p:cNvPr id="10" name="Рисунок 9" descr="IMG_20170213_08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2714620"/>
            <a:ext cx="4500562" cy="310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92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-Конечно. Ребята давайте поможем Крошу разобраться.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Потрогайте и скажите, какая вода здесь налита вот в этом тазике? (Дети трогают и определяют. (холодная))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552" y="3068960"/>
            <a:ext cx="5760640" cy="323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66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764704"/>
            <a:ext cx="4104456" cy="583264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А теперь потрогайте и скажите,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какая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вода налита в другом тазике? (горячая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latin typeface="Times New Roman"/>
                <a:ea typeface="Calibri"/>
                <a:cs typeface="Times New Roman"/>
              </a:rPr>
              <a:t>Крош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и ты потрогай и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запомни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какая водичка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бывает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. (холодная и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горячая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48880"/>
            <a:ext cx="4222915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071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4714884" cy="54835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-А этот тазик у меня какой? (пустой)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- Посмотрите, что я буду делать. - Что я делаю? (льешь) - Куда, я ее наливаю? (в тазик) В какой? ( в пустой.) (я перелью всю воду из тазиков в один пустой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). Теперь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тазик стал полным, а эти два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тазика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стали пустыми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Потрогаем водичку.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Какая она стала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-Теплая.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 descr="IMG_20170206_150526_HD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071546"/>
            <a:ext cx="3429006" cy="500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79447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686</TotalTime>
  <Words>566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Проект в первой младшей группе «Крош и вода»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«Крош и вода»</dc:title>
  <dc:creator>МАРИНА</dc:creator>
  <cp:lastModifiedBy>МАРИНА</cp:lastModifiedBy>
  <cp:revision>20</cp:revision>
  <dcterms:created xsi:type="dcterms:W3CDTF">2017-02-05T11:13:33Z</dcterms:created>
  <dcterms:modified xsi:type="dcterms:W3CDTF">2017-02-14T08:36:58Z</dcterms:modified>
</cp:coreProperties>
</file>