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Roboto Slab"/>
      <p:regular r:id="rId26"/>
      <p:bold r:id="rId27"/>
    </p:embeddedFont>
    <p:embeddedFont>
      <p:font typeface="Robo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Slab-regular.fntdata"/><Relationship Id="rId25" Type="http://schemas.openxmlformats.org/officeDocument/2006/relationships/slide" Target="slides/slide21.xml"/><Relationship Id="rId28" Type="http://schemas.openxmlformats.org/officeDocument/2006/relationships/font" Target="fonts/Roboto-regular.fntdata"/><Relationship Id="rId27" Type="http://schemas.openxmlformats.org/officeDocument/2006/relationships/font" Target="fonts/RobotoSlab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4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ln cap="flat" cmpd="sng" w="952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Расчет давления на дно и стенки сосуда. 7 класс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87899" y="151297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Урок когнитивного типа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урок постановки проблемы и ее решения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Методы-эвристического наблюдения, исследования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Урок разработала учитель физики ГБОУ Школа 1362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Арданкина Наталья Степановна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Гидростатический парадокс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http://youtube.com/watch?v=XBaCtA8PCeY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Ты это сможешь!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62375" y="1228625"/>
            <a:ext cx="8520599" cy="3990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 b="1">
              <a:solidFill>
                <a:srgbClr val="FF6347"/>
              </a:solidFill>
            </a:endParaRP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1. Закончи фразу: "При погружении подводной лодки давление воздуха в ней ....." . Почему?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2. Пищу для космонавтов изготовляют в полужидком виде и помещают в тюбики с эластичными стенками. При легком надавливании на тюбик космонавт извлекает из него содержимое. Какой закон проявляется при этом?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3. Что надо сделать, чтобы вода вытекала по трубке из сосуда?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4. В нефтяной промышленности для подъема нефти на поверхность земли применяется сжатый воздух, который нагнетается компрессорами в пространство над поверхностью нефтеносного слоя. Какой закон проявляется при этом? Как?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5. Почему пустой бумажный мешок, надутый воздухом, с треском разрывается,ь если ударить им о руку или обо что-то твердое?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6. Почему у глубоководных рыб при вытаскивании их на поверхность плавательный пузырь торчит изо рта?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Применение закона Паскаля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lang="ru"/>
              <a:t>При прокладке трубопроводов</a:t>
            </a:r>
          </a:p>
          <a:p>
            <a:pPr lvl="0" rtl="0" algn="just">
              <a:spcBef>
                <a:spcPts val="0"/>
              </a:spcBef>
              <a:buNone/>
            </a:pPr>
            <a:r>
              <a:rPr lang="ru"/>
              <a:t>   	Давление воздуха "раздувает" трубы, изготовленные в виде плоских металлических стальных лент, сваренных по кромкам. Это значительно упрощает прокладку трубопроводов различного назначения.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lang="ru"/>
              <a:t>В архитектуре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   	Огромный купол из синтетической пленки поддерживается давлением, большим атмосферного лишь на 13,6 Н/м2.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Применение закона Паскаля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lang="ru"/>
              <a:t>пневматические трубопроводы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   	Давление в 10 000 - 30 000 Н/м2 работает в пневмоконтейнерных трубопроводах. Скорость составов в них достигает 45км/час. Этот вид транспорта используется для перевозки сыпучих и других материалов. Контейнер для перевозки бытовых отходов.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Составить вопросы к фрагменту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87900" y="1367525"/>
            <a:ext cx="8368200" cy="269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Почемучка (Давление в жидкостях)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Roboto Slab"/>
                <a:ea typeface="Roboto Slab"/>
                <a:cs typeface="Roboto Slab"/>
                <a:sym typeface="Roboto Slab"/>
              </a:rPr>
              <a:t>http://youtube.com/watch?v=LfQWsbD7B_4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Использование закона Паскаля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208525" y="1459650"/>
            <a:ext cx="5512499" cy="3213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Закон Паскаля положен в основу устройства многих механизмов.</a:t>
            </a:r>
          </a:p>
          <a:p>
            <a:pPr lvl="0" rtl="0" algn="just">
              <a:spcBef>
                <a:spcPts val="0"/>
              </a:spcBef>
              <a:buNone/>
            </a:pPr>
            <a:r>
              <a:rPr lang="ru"/>
              <a:t>1. </a:t>
            </a:r>
            <a:r>
              <a:rPr b="1" lang="ru"/>
              <a:t>гидравлические прессы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 b="1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025" y="1652337"/>
            <a:ext cx="2597925" cy="282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69500" y="115850"/>
            <a:ext cx="8686499" cy="1028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Гидравлические подъемники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25" y="175674"/>
            <a:ext cx="4067275" cy="479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87900" y="3885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Заправочные агрегаты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700" y="366537"/>
            <a:ext cx="4261325" cy="4410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Опрыскиватели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312775" y="3573700"/>
            <a:ext cx="8368200" cy="1013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В опрыскивателях, используемых для борьбы с сельскохозяйственными вредителями, давление нагнетаемого в сосуд воздуха на раствор яда - 500 000 Н/м2. Жидкость распыляется при открытом кране.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2350" y="122625"/>
            <a:ext cx="4108450" cy="345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Отбойный молоток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http://youtube.com/watch?v=fb_4W7UfiIk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632725" y="2020650"/>
            <a:ext cx="5878200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Образовательные цели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- </a:t>
            </a:r>
            <a:r>
              <a:rPr lang="ru" sz="1800"/>
              <a:t>обеспечить знание учащимися  физических величин - давление, сила давления;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/>
              <a:t>- обеспечить формирование умений определять давление жидкостей в зависимости от плотности, глубины, формы сосуда;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/>
              <a:t>- обеспечить обобщение изученного материала по теме “Давление”;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- обеспечить отработку умений учащихся определять давление в жидкостях и газах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387900" y="214750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системы водоснабжения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898" y="900839"/>
            <a:ext cx="6560374" cy="3892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387900" y="116825"/>
            <a:ext cx="8445299" cy="679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Домашний эксперимент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387900" y="945200"/>
            <a:ext cx="8368200" cy="3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lang="ru"/>
              <a:t>Мыльные пузыри.</a:t>
            </a:r>
          </a:p>
          <a:p>
            <a:pPr lvl="0" rtl="0" algn="just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ru"/>
              <a:t>     	"Выдуйте мыльный пузырь, — писал великий английский ученый Кельвин, — и смотрите на него: вы можете заниматься всю жизнь его изучением, не переставая извлекать из него уроки физики”.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024" y="2011650"/>
            <a:ext cx="7843850" cy="233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Воспитательные цели урока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05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вызвать заинтересованность в изучении темы… </a:t>
            </a:r>
          </a:p>
          <a:p>
            <a:pPr lvl="0" rt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пробудить любознательность; </a:t>
            </a:r>
          </a:p>
          <a:p>
            <a:pPr lvl="0" rt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возбудить готовность решать задачи самостоятельно; </a:t>
            </a:r>
          </a:p>
          <a:p>
            <a:pPr lvl="0" rt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побудить учащихся к активности; </a:t>
            </a:r>
          </a:p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закрепить уверенность в своих силах.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49125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ru" sz="18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Развивающие цели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39797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800"/>
              <a:t> обеспечить достижение указанной цели урока и создать на уроке условия для развития мыслительных способностей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/>
              <a:t>учащихся: понимать тексты, переводить тексты в диалоговую и табличную формы.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Оборудование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87900" y="1316349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Аквариум, сосуды-трубки разной формы с приставными доньями, грузы на нитях,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рычаг с грузом для уравновешивания, открытые сообщающиеся сосуды разной формы и диаметра,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стеклянные трубки, раствор соли, спирт,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пластиковая бутылка, шприц, соединенный через трубку с бутылкой,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71000" y="1588870"/>
            <a:ext cx="8520599" cy="5702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139025" y="335950"/>
            <a:ext cx="8693399" cy="4529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Если в полиэтиленовый пакет налить воды, завязать его и надавить на него рукой, то пакет, конечно, прорвется, и жидкость из него вытечет.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97450"/>
            <a:ext cx="4476750" cy="159361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4788450" y="1888275"/>
            <a:ext cx="4203000" cy="308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ru" sz="1900"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А как же передают давление жидкости и газы?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Задача 1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40200" y="1274300"/>
            <a:ext cx="8316000" cy="3294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ru" sz="2400"/>
              <a:t>Аквариум, имеющий форму куба, полностью заполнен водой. Во сколько раз отличается сила давления воды на дно аквариума и на его стенку?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ru" sz="2400"/>
              <a:t>Атмосферное давление не учитывать.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163275" y="1144125"/>
            <a:ext cx="8832000" cy="178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3000"/>
              <a:t>http://youtube.com/watch?v=DS57fsKkrH8&amp;list=PLeOlm2kq0HctsD0T8U4Rbmofc59bR6i9L&amp;index=3</a:t>
            </a: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Сообщающиеся сосуды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Решение задач на определение давления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0" y="1306825"/>
            <a:ext cx="8850299" cy="3421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Каково давление внутри жидкости плотностью 800 кг/м3 на глубине 70 см?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На какой глубине давление воды в море составляет  412 кПа?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В каком состоянии вещество передает оказываемое на него давление во все стороны одинаково?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Сосуд с газом из холодного помещения перенесли в теплое. Что при этом изменяется?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В цистерну, наполненную керосином, поставили кран площадью 15 см2 на глубине 2м.</a:t>
            </a:r>
          </a:p>
          <a:p>
            <a:pPr lvl="0">
              <a:spcBef>
                <a:spcPts val="0"/>
              </a:spcBef>
              <a:buNone/>
            </a:pPr>
            <a:r>
              <a:rPr lang="ru"/>
              <a:t>С какой силой жидкость давит на кран? (Плотность керосина 800 кг/м3)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