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78" r:id="rId3"/>
    <p:sldId id="257" r:id="rId4"/>
    <p:sldId id="258" r:id="rId5"/>
    <p:sldId id="259" r:id="rId6"/>
    <p:sldId id="274" r:id="rId7"/>
    <p:sldId id="275" r:id="rId8"/>
    <p:sldId id="277" r:id="rId9"/>
    <p:sldId id="261" r:id="rId10"/>
    <p:sldId id="262" r:id="rId11"/>
    <p:sldId id="267" r:id="rId12"/>
    <p:sldId id="263" r:id="rId13"/>
    <p:sldId id="264" r:id="rId14"/>
    <p:sldId id="265" r:id="rId15"/>
    <p:sldId id="266" r:id="rId16"/>
    <p:sldId id="268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08.02.2013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40768"/>
            <a:ext cx="7851648" cy="3096344"/>
          </a:xfrm>
        </p:spPr>
        <p:txBody>
          <a:bodyPr>
            <a:normAutofit/>
          </a:bodyPr>
          <a:lstStyle/>
          <a:p>
            <a:pPr algn="ctr"/>
            <a:r>
              <a:rPr lang="ru-RU" sz="8800" dirty="0" smtClean="0">
                <a:solidFill>
                  <a:srgbClr val="FFFF00"/>
                </a:solidFill>
              </a:rPr>
              <a:t>Шаг </a:t>
            </a:r>
            <a:r>
              <a:rPr lang="ru-RU" sz="8800" dirty="0" err="1" smtClean="0">
                <a:solidFill>
                  <a:srgbClr val="FFFF00"/>
                </a:solidFill>
              </a:rPr>
              <a:t>чаагай</a:t>
            </a:r>
            <a:r>
              <a:rPr lang="ru-RU" sz="8800" dirty="0" smtClean="0">
                <a:solidFill>
                  <a:srgbClr val="FFFF00"/>
                </a:solidFill>
              </a:rPr>
              <a:t>,</a:t>
            </a:r>
            <a:br>
              <a:rPr lang="ru-RU" sz="8800" dirty="0" smtClean="0">
                <a:solidFill>
                  <a:srgbClr val="FFFF00"/>
                </a:solidFill>
              </a:rPr>
            </a:br>
            <a:r>
              <a:rPr lang="ru-RU" sz="8800" dirty="0" err="1" smtClean="0">
                <a:solidFill>
                  <a:srgbClr val="FFFF00"/>
                </a:solidFill>
              </a:rPr>
              <a:t>шагаа</a:t>
            </a:r>
            <a:r>
              <a:rPr lang="ru-RU" sz="8800" dirty="0" smtClean="0">
                <a:solidFill>
                  <a:srgbClr val="FFFF00"/>
                </a:solidFill>
              </a:rPr>
              <a:t> </a:t>
            </a:r>
            <a:r>
              <a:rPr lang="ru-RU" sz="8800" dirty="0" err="1" smtClean="0">
                <a:solidFill>
                  <a:srgbClr val="FFFF00"/>
                </a:solidFill>
              </a:rPr>
              <a:t>чаагай</a:t>
            </a:r>
            <a:r>
              <a:rPr lang="ru-RU" sz="8800" dirty="0" smtClean="0">
                <a:solidFill>
                  <a:srgbClr val="FFFF00"/>
                </a:solidFill>
              </a:rPr>
              <a:t>!</a:t>
            </a:r>
            <a:endParaRPr lang="ru-RU" sz="88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021288"/>
            <a:ext cx="8229600" cy="566936"/>
          </a:xfrm>
        </p:spPr>
        <p:txBody>
          <a:bodyPr>
            <a:noAutofit/>
          </a:bodyPr>
          <a:lstStyle/>
          <a:p>
            <a:pPr algn="ctr"/>
            <a:r>
              <a:rPr lang="tt-RU" sz="3600" b="1" dirty="0" smtClean="0">
                <a:latin typeface="Times New Roman" pitchFamily="18" charset="0"/>
                <a:cs typeface="Times New Roman" pitchFamily="18" charset="0"/>
              </a:rPr>
              <a:t>Оюн-тоглаа үзүктелбейн ойнаалыңар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60648"/>
            <a:ext cx="8136904" cy="554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628800"/>
            <a:ext cx="4392488" cy="3024336"/>
          </a:xfrm>
        </p:spPr>
        <p:txBody>
          <a:bodyPr>
            <a:noAutofit/>
          </a:bodyPr>
          <a:lstStyle/>
          <a:p>
            <a:pPr algn="ctr"/>
            <a:r>
              <a:rPr lang="tt-RU" sz="6600" b="1" i="1" dirty="0" smtClean="0">
                <a:latin typeface="Times New Roman" pitchFamily="18" charset="0"/>
                <a:cs typeface="Times New Roman" pitchFamily="18" charset="0"/>
              </a:rPr>
              <a:t>Сүлдеңер бедик болзун!</a:t>
            </a:r>
            <a:endParaRPr lang="ru-RU" sz="66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260648"/>
            <a:ext cx="4090858" cy="590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4008" y="404664"/>
            <a:ext cx="4104456" cy="4104456"/>
          </a:xfrm>
        </p:spPr>
        <p:txBody>
          <a:bodyPr/>
          <a:lstStyle/>
          <a:p>
            <a:pPr algn="ctr"/>
            <a:r>
              <a:rPr lang="tt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Бак-ла чүве ыңай турзун, эки чүве бээр келзин!</a:t>
            </a:r>
            <a:endParaRPr lang="ru-RU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32656"/>
            <a:ext cx="4104456" cy="597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0" y="704088"/>
            <a:ext cx="4114800" cy="3517000"/>
          </a:xfrm>
        </p:spPr>
        <p:txBody>
          <a:bodyPr>
            <a:normAutofit/>
          </a:bodyPr>
          <a:lstStyle/>
          <a:p>
            <a:pPr algn="ctr"/>
            <a:r>
              <a:rPr lang="tt-RU" sz="6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Хамның самы</a:t>
            </a:r>
            <a:endParaRPr lang="ru-RU" sz="6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3960440" cy="597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60848"/>
            <a:ext cx="4114800" cy="1728192"/>
          </a:xfrm>
        </p:spPr>
        <p:txBody>
          <a:bodyPr>
            <a:noAutofit/>
          </a:bodyPr>
          <a:lstStyle/>
          <a:p>
            <a:pPr algn="ctr"/>
            <a:r>
              <a:rPr lang="tt-RU" sz="6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Эртенги даң хаяазы</a:t>
            </a:r>
            <a:endParaRPr lang="ru-RU" sz="60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332656"/>
            <a:ext cx="3941032" cy="597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8435280" cy="1080120"/>
          </a:xfrm>
        </p:spPr>
        <p:txBody>
          <a:bodyPr>
            <a:noAutofit/>
          </a:bodyPr>
          <a:lstStyle/>
          <a:p>
            <a:pPr algn="ctr"/>
            <a:r>
              <a:rPr lang="tt-RU" sz="4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Чаңчылывыс утпаал-сагыызын дег эдилээл</a:t>
            </a:r>
            <a:endParaRPr lang="ru-RU" sz="4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484784"/>
            <a:ext cx="7560840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19872" y="404664"/>
            <a:ext cx="5266928" cy="1442424"/>
          </a:xfrm>
        </p:spPr>
        <p:txBody>
          <a:bodyPr>
            <a:normAutofit/>
          </a:bodyPr>
          <a:lstStyle/>
          <a:p>
            <a:pPr algn="ctr"/>
            <a:r>
              <a:rPr lang="tt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Шагаа – сүзүглелдиг байырлал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522817" y="1935163"/>
            <a:ext cx="2098365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60648"/>
            <a:ext cx="2706687" cy="6043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437112"/>
            <a:ext cx="7931224" cy="1728192"/>
          </a:xfrm>
        </p:spPr>
        <p:txBody>
          <a:bodyPr/>
          <a:lstStyle/>
          <a:p>
            <a:pPr algn="ctr"/>
            <a:r>
              <a:rPr lang="ru-RU" b="1" dirty="0" err="1" smtClean="0">
                <a:solidFill>
                  <a:srgbClr val="00CC00"/>
                </a:solidFill>
                <a:latin typeface="Times New Roman" pitchFamily="18" charset="0"/>
                <a:cs typeface="Times New Roman" pitchFamily="18" charset="0"/>
              </a:rPr>
              <a:t>Чыл</a:t>
            </a:r>
            <a:r>
              <a:rPr lang="ru-RU" b="1" dirty="0" smtClean="0">
                <a:solidFill>
                  <a:srgbClr val="00CC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00CC00"/>
                </a:solidFill>
                <a:latin typeface="Times New Roman" pitchFamily="18" charset="0"/>
                <a:cs typeface="Times New Roman" pitchFamily="18" charset="0"/>
              </a:rPr>
              <a:t>бажы</a:t>
            </a:r>
            <a:r>
              <a:rPr lang="ru-RU" b="1" dirty="0" smtClean="0">
                <a:solidFill>
                  <a:srgbClr val="00CC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00CC00"/>
                </a:solidFill>
                <a:latin typeface="Times New Roman" pitchFamily="18" charset="0"/>
                <a:cs typeface="Times New Roman" pitchFamily="18" charset="0"/>
              </a:rPr>
              <a:t>келди</a:t>
            </a:r>
            <a:r>
              <a:rPr lang="ru-RU" b="1" dirty="0" smtClean="0">
                <a:solidFill>
                  <a:srgbClr val="00CC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br>
              <a:rPr lang="ru-RU" b="1" dirty="0" smtClean="0">
                <a:solidFill>
                  <a:srgbClr val="00CC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err="1" smtClean="0">
                <a:solidFill>
                  <a:srgbClr val="00CC00"/>
                </a:solidFill>
                <a:latin typeface="Times New Roman" pitchFamily="18" charset="0"/>
                <a:cs typeface="Times New Roman" pitchFamily="18" charset="0"/>
              </a:rPr>
              <a:t>чылан</a:t>
            </a:r>
            <a:r>
              <a:rPr lang="ru-RU" b="1" dirty="0" smtClean="0">
                <a:solidFill>
                  <a:srgbClr val="00CC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00CC00"/>
                </a:solidFill>
                <a:latin typeface="Times New Roman" pitchFamily="18" charset="0"/>
                <a:cs typeface="Times New Roman" pitchFamily="18" charset="0"/>
              </a:rPr>
              <a:t>бажы</a:t>
            </a:r>
            <a:r>
              <a:rPr lang="ru-RU" b="1" dirty="0" smtClean="0">
                <a:solidFill>
                  <a:srgbClr val="00CC00"/>
                </a:solidFill>
                <a:latin typeface="Times New Roman" pitchFamily="18" charset="0"/>
                <a:cs typeface="Times New Roman" pitchFamily="18" charset="0"/>
              </a:rPr>
              <a:t> т</a:t>
            </a:r>
            <a:r>
              <a:rPr lang="tt-RU" b="1" dirty="0" smtClean="0">
                <a:solidFill>
                  <a:srgbClr val="00CC00"/>
                </a:solidFill>
                <a:latin typeface="Times New Roman" pitchFamily="18" charset="0"/>
                <a:cs typeface="Times New Roman" pitchFamily="18" charset="0"/>
              </a:rPr>
              <a:t>үледи.</a:t>
            </a:r>
            <a:endParaRPr lang="ru-RU" b="1" dirty="0">
              <a:solidFill>
                <a:srgbClr val="00CC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764704"/>
            <a:ext cx="3816424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548680"/>
            <a:ext cx="4381500" cy="4013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864096"/>
          </a:xfrm>
        </p:spPr>
        <p:txBody>
          <a:bodyPr>
            <a:noAutofit/>
          </a:bodyPr>
          <a:lstStyle/>
          <a:p>
            <a:pPr algn="ctr"/>
            <a:r>
              <a:rPr lang="tt-RU" sz="60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Өг – өртемчейниң өзээ</a:t>
            </a:r>
            <a:endParaRPr lang="ru-RU" sz="6000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412776"/>
            <a:ext cx="8424936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0" y="836712"/>
            <a:ext cx="4114800" cy="4032448"/>
          </a:xfrm>
        </p:spPr>
        <p:txBody>
          <a:bodyPr>
            <a:normAutofit/>
          </a:bodyPr>
          <a:lstStyle/>
          <a:p>
            <a:pPr algn="ctr"/>
            <a:r>
              <a:rPr lang="tt-RU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Өг-бүлеңер, аал-ораныңар амыр-тайбың болзун!</a:t>
            </a:r>
            <a:endParaRPr lang="ru-RU" b="1" i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4176464" cy="633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720080"/>
          </a:xfrm>
        </p:spPr>
        <p:txBody>
          <a:bodyPr>
            <a:normAutofit fontScale="90000"/>
          </a:bodyPr>
          <a:lstStyle/>
          <a:p>
            <a:pPr algn="ctr"/>
            <a:r>
              <a:rPr lang="tt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Чаңчыл сагып аъш-чем өргүүл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268760"/>
            <a:ext cx="8568952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36096" y="1124744"/>
            <a:ext cx="3456384" cy="352839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4176464" cy="6264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51388" y="188913"/>
            <a:ext cx="4392612" cy="631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8913"/>
            <a:ext cx="4156075" cy="637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83150" y="188913"/>
            <a:ext cx="4260850" cy="6335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3538736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3" y="188640"/>
            <a:ext cx="4248472" cy="6358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260648"/>
            <a:ext cx="4211047" cy="6307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3322712" cy="3517000"/>
          </a:xfrm>
        </p:spPr>
        <p:txBody>
          <a:bodyPr>
            <a:normAutofit/>
          </a:bodyPr>
          <a:lstStyle/>
          <a:p>
            <a:pPr algn="ctr"/>
            <a:r>
              <a:rPr lang="tt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Тоолчунуң солун тоолун дыңнаалыңар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332656"/>
            <a:ext cx="4631143" cy="62299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</TotalTime>
  <Words>55</Words>
  <Application>Microsoft Office PowerPoint</Application>
  <PresentationFormat>Экран (4:3)</PresentationFormat>
  <Paragraphs>13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Поток</vt:lpstr>
      <vt:lpstr>Шаг чаагай, шагаа чаагай!</vt:lpstr>
      <vt:lpstr>Чыл бажы келди,  чылан бажы түледи.</vt:lpstr>
      <vt:lpstr>Өг – өртемчейниң өзээ</vt:lpstr>
      <vt:lpstr>Өг-бүлеңер, аал-ораныңар амыр-тайбың болзун!</vt:lpstr>
      <vt:lpstr>Чаңчыл сагып аъш-чем өргүүл</vt:lpstr>
      <vt:lpstr>Слайд 6</vt:lpstr>
      <vt:lpstr>Слайд 7</vt:lpstr>
      <vt:lpstr>Слайд 8</vt:lpstr>
      <vt:lpstr>Тоолчунуң солун тоолун дыңнаалыңар</vt:lpstr>
      <vt:lpstr>Оюн-тоглаа үзүктелбейн ойнаалыңар</vt:lpstr>
      <vt:lpstr>Сүлдеңер бедик болзун!</vt:lpstr>
      <vt:lpstr>Бак-ла чүве ыңай турзун, эки чүве бээр келзин!</vt:lpstr>
      <vt:lpstr>Хамның самы</vt:lpstr>
      <vt:lpstr>Эртенги даң хаяазы</vt:lpstr>
      <vt:lpstr>Чаңчылывыс утпаал-сагыызын дег эдилээл</vt:lpstr>
      <vt:lpstr>Шагаа – сүзүглелдиг байырлал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Шаг чаагай, шагаа чаагай!</dc:title>
  <cp:lastModifiedBy>UserXP</cp:lastModifiedBy>
  <cp:revision>7</cp:revision>
  <dcterms:modified xsi:type="dcterms:W3CDTF">2013-02-08T02:46:40Z</dcterms:modified>
</cp:coreProperties>
</file>