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8" r:id="rId13"/>
    <p:sldId id="269" r:id="rId14"/>
    <p:sldId id="270" r:id="rId15"/>
    <p:sldId id="271" r:id="rId16"/>
    <p:sldId id="272" r:id="rId17"/>
    <p:sldId id="273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3" autoAdjust="0"/>
    <p:restoredTop sz="94607" autoAdjust="0"/>
  </p:normalViewPr>
  <p:slideViewPr>
    <p:cSldViewPr>
      <p:cViewPr varScale="1">
        <p:scale>
          <a:sx n="81" d="100"/>
          <a:sy n="81" d="100"/>
        </p:scale>
        <p:origin x="-102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3C3D8B-513E-458C-831C-D25401091C84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435298-C486-48AB-96F2-78A22563CEF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bk_info_79098_orig_146890730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2000" y="762000"/>
            <a:ext cx="7620000" cy="5334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гр.лес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381000"/>
            <a:ext cx="9144000" cy="6096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995936" y="4077072"/>
            <a:ext cx="4920963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 smtClean="0">
                <a:solidFill>
                  <a:srgbClr val="FFFF99"/>
                </a:solidFill>
              </a:rPr>
              <a:t>Помогите вернуть</a:t>
            </a:r>
          </a:p>
          <a:p>
            <a:r>
              <a:rPr lang="ru-RU" sz="4800" dirty="0" smtClean="0">
                <a:solidFill>
                  <a:srgbClr val="FFFF99"/>
                </a:solidFill>
              </a:rPr>
              <a:t> былую красоту, </a:t>
            </a:r>
          </a:p>
          <a:p>
            <a:r>
              <a:rPr lang="ru-RU" sz="4800" dirty="0" smtClean="0">
                <a:solidFill>
                  <a:srgbClr val="FFFF99"/>
                </a:solidFill>
              </a:rPr>
              <a:t>птиц и животных!</a:t>
            </a:r>
            <a:endParaRPr lang="ru-RU" sz="4800" dirty="0">
              <a:solidFill>
                <a:srgbClr val="FFFF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фон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79105" y="571500"/>
            <a:ext cx="8585790" cy="5715000"/>
          </a:xfrm>
          <a:prstGeom prst="rect">
            <a:avLst/>
          </a:prstGeom>
        </p:spPr>
      </p:pic>
      <p:pic>
        <p:nvPicPr>
          <p:cNvPr id="3" name="Прямоугольник 2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1680" y="980728"/>
            <a:ext cx="6057900" cy="163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1"/>
          <p:cNvSpPr txBox="1">
            <a:spLocks noChangeArrowheads="1"/>
          </p:cNvSpPr>
          <p:nvPr/>
        </p:nvSpPr>
        <p:spPr bwMode="auto">
          <a:xfrm>
            <a:off x="683568" y="3212976"/>
            <a:ext cx="8247831" cy="19491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Наука об отношениях растительных и животных организмов друг к другу и к окружающей их среде.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довлес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856848"/>
            <a:ext cx="9144000" cy="51443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фон небо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464" y="404664"/>
            <a:ext cx="9695012" cy="6453336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79512" y="260648"/>
            <a:ext cx="842493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/>
              <a:t>Что изучает наука экология?</a:t>
            </a:r>
            <a:endParaRPr lang="ru-RU" sz="6000" dirty="0"/>
          </a:p>
        </p:txBody>
      </p:sp>
      <p:sp>
        <p:nvSpPr>
          <p:cNvPr id="3" name="TextBox 2"/>
          <p:cNvSpPr txBox="1"/>
          <p:nvPr/>
        </p:nvSpPr>
        <p:spPr>
          <a:xfrm>
            <a:off x="755576" y="2636912"/>
            <a:ext cx="345638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1) природу</a:t>
            </a:r>
            <a:endParaRPr lang="ru-RU" sz="4400" dirty="0"/>
          </a:p>
        </p:txBody>
      </p:sp>
      <p:sp>
        <p:nvSpPr>
          <p:cNvPr id="4" name="TextBox 3"/>
          <p:cNvSpPr txBox="1"/>
          <p:nvPr/>
        </p:nvSpPr>
        <p:spPr>
          <a:xfrm>
            <a:off x="827584" y="4221088"/>
            <a:ext cx="748883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2) Сказки народов мира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фон небо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296075" y="188640"/>
            <a:ext cx="10019549" cy="666936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79512" y="548680"/>
            <a:ext cx="943304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/>
              <a:t>Кому приносит вред дым из труб заводов?</a:t>
            </a:r>
            <a:endParaRPr lang="ru-RU" sz="6000" dirty="0"/>
          </a:p>
        </p:txBody>
      </p:sp>
      <p:sp>
        <p:nvSpPr>
          <p:cNvPr id="4" name="TextBox 3"/>
          <p:cNvSpPr txBox="1"/>
          <p:nvPr/>
        </p:nvSpPr>
        <p:spPr>
          <a:xfrm>
            <a:off x="0" y="3140968"/>
            <a:ext cx="644420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1) самолётам</a:t>
            </a:r>
            <a:endParaRPr lang="ru-RU" sz="4400" dirty="0"/>
          </a:p>
        </p:txBody>
      </p:sp>
      <p:sp>
        <p:nvSpPr>
          <p:cNvPr id="5" name="TextBox 4"/>
          <p:cNvSpPr txBox="1"/>
          <p:nvPr/>
        </p:nvSpPr>
        <p:spPr>
          <a:xfrm>
            <a:off x="323528" y="4869160"/>
            <a:ext cx="88204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2) всем живым существам.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фон небо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87896" y="260648"/>
            <a:ext cx="9911371" cy="659735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7504" y="404664"/>
            <a:ext cx="903649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/>
              <a:t>Какую книгу называют “Красной»?</a:t>
            </a:r>
            <a:endParaRPr lang="ru-RU" sz="6000" dirty="0"/>
          </a:p>
        </p:txBody>
      </p:sp>
      <p:sp>
        <p:nvSpPr>
          <p:cNvPr id="5" name="TextBox 4"/>
          <p:cNvSpPr txBox="1"/>
          <p:nvPr/>
        </p:nvSpPr>
        <p:spPr>
          <a:xfrm>
            <a:off x="683568" y="3284984"/>
            <a:ext cx="43204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1) Атлас мира</a:t>
            </a:r>
            <a:endParaRPr lang="ru-RU" sz="4000" dirty="0"/>
          </a:p>
        </p:txBody>
      </p:sp>
      <p:sp>
        <p:nvSpPr>
          <p:cNvPr id="6" name="TextBox 5"/>
          <p:cNvSpPr txBox="1"/>
          <p:nvPr/>
        </p:nvSpPr>
        <p:spPr>
          <a:xfrm>
            <a:off x="899592" y="4797152"/>
            <a:ext cx="84969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2) книгу редких животных и растений.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фон небо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79716" y="332656"/>
            <a:ext cx="9303434" cy="619268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95536" y="1124744"/>
            <a:ext cx="799288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/>
              <a:t>Где животные могут не бояться охотников и человека?</a:t>
            </a:r>
            <a:endParaRPr lang="ru-RU" sz="5400" dirty="0"/>
          </a:p>
        </p:txBody>
      </p:sp>
      <p:sp>
        <p:nvSpPr>
          <p:cNvPr id="4" name="TextBox 3"/>
          <p:cNvSpPr txBox="1"/>
          <p:nvPr/>
        </p:nvSpPr>
        <p:spPr>
          <a:xfrm>
            <a:off x="323528" y="4149080"/>
            <a:ext cx="820891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1) В цирке</a:t>
            </a:r>
            <a:endParaRPr lang="ru-RU" sz="4400" dirty="0"/>
          </a:p>
        </p:txBody>
      </p:sp>
      <p:sp>
        <p:nvSpPr>
          <p:cNvPr id="5" name="TextBox 4"/>
          <p:cNvSpPr txBox="1"/>
          <p:nvPr/>
        </p:nvSpPr>
        <p:spPr>
          <a:xfrm>
            <a:off x="611560" y="5445224"/>
            <a:ext cx="561662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2) В заповеднике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фон небо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296075" y="188640"/>
            <a:ext cx="9736151" cy="648072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79512" y="836712"/>
            <a:ext cx="896448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/>
              <a:t>Куда можно выбрасывать мусор в лесу?</a:t>
            </a:r>
            <a:endParaRPr lang="ru-RU" sz="6000" dirty="0"/>
          </a:p>
        </p:txBody>
      </p:sp>
      <p:sp>
        <p:nvSpPr>
          <p:cNvPr id="4" name="TextBox 3"/>
          <p:cNvSpPr txBox="1"/>
          <p:nvPr/>
        </p:nvSpPr>
        <p:spPr>
          <a:xfrm>
            <a:off x="539552" y="3356992"/>
            <a:ext cx="619268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1) в берлогу медведя</a:t>
            </a:r>
            <a:r>
              <a:rPr lang="ru-RU" dirty="0" smtClean="0"/>
              <a:t>;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539552" y="4581128"/>
            <a:ext cx="806489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2) в мусорный бак или забирать с собой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574776_html_5daaeddf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f5d69a94427de998e7a137c67c18767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" y="260648"/>
            <a:ext cx="9144000" cy="616683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79712" y="69861"/>
            <a:ext cx="4104456" cy="678813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penki_spil_vyrubka_derevev_820_4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7666" y="980728"/>
            <a:ext cx="8788668" cy="48965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7ca420ab2db292f09554ca4b01cb365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1560" y="1340768"/>
            <a:ext cx="7760862" cy="43654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вод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7162" y="423862"/>
            <a:ext cx="8829675" cy="60102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возд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357187"/>
            <a:ext cx="9144000" cy="61436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отход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24725" y="620688"/>
            <a:ext cx="9193451" cy="56166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113</Words>
  <Application>Microsoft Office PowerPoint</Application>
  <PresentationFormat>Экран (4:3)</PresentationFormat>
  <Paragraphs>19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наташа</dc:creator>
  <cp:lastModifiedBy>User</cp:lastModifiedBy>
  <cp:revision>9</cp:revision>
  <dcterms:created xsi:type="dcterms:W3CDTF">2017-02-14T03:57:40Z</dcterms:created>
  <dcterms:modified xsi:type="dcterms:W3CDTF">2017-02-14T16:33:45Z</dcterms:modified>
</cp:coreProperties>
</file>