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8" r:id="rId5"/>
    <p:sldId id="257" r:id="rId6"/>
    <p:sldId id="259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0" d="100"/>
          <a:sy n="70" d="100"/>
        </p:scale>
        <p:origin x="96" y="9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1B7BC-AD50-40DA-9390-D30B8CD63320}" type="datetimeFigureOut">
              <a:rPr lang="ru-RU" smtClean="0"/>
              <a:t>вт 14.02.17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DE3-D108-4BAB-BC11-51D321649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602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1B7BC-AD50-40DA-9390-D30B8CD63320}" type="datetimeFigureOut">
              <a:rPr lang="ru-RU" smtClean="0"/>
              <a:t>вт 14.02.17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DE3-D108-4BAB-BC11-51D321649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7973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1B7BC-AD50-40DA-9390-D30B8CD63320}" type="datetimeFigureOut">
              <a:rPr lang="ru-RU" smtClean="0"/>
              <a:t>вт 14.02.17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DE3-D108-4BAB-BC11-51D321649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226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1B7BC-AD50-40DA-9390-D30B8CD63320}" type="datetimeFigureOut">
              <a:rPr lang="ru-RU" smtClean="0"/>
              <a:t>вт 14.02.17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DE3-D108-4BAB-BC11-51D321649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4379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1B7BC-AD50-40DA-9390-D30B8CD63320}" type="datetimeFigureOut">
              <a:rPr lang="ru-RU" smtClean="0"/>
              <a:t>вт 14.02.17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DE3-D108-4BAB-BC11-51D321649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9752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1B7BC-AD50-40DA-9390-D30B8CD63320}" type="datetimeFigureOut">
              <a:rPr lang="ru-RU" smtClean="0"/>
              <a:t>вт 14.02.17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DE3-D108-4BAB-BC11-51D321649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70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1B7BC-AD50-40DA-9390-D30B8CD63320}" type="datetimeFigureOut">
              <a:rPr lang="ru-RU" smtClean="0"/>
              <a:t>вт 14.02.17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DE3-D108-4BAB-BC11-51D321649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5803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1B7BC-AD50-40DA-9390-D30B8CD63320}" type="datetimeFigureOut">
              <a:rPr lang="ru-RU" smtClean="0"/>
              <a:t>вт 14.02.17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DE3-D108-4BAB-BC11-51D321649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8426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1B7BC-AD50-40DA-9390-D30B8CD63320}" type="datetimeFigureOut">
              <a:rPr lang="ru-RU" smtClean="0"/>
              <a:t>вт 14.02.17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DE3-D108-4BAB-BC11-51D321649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1388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1B7BC-AD50-40DA-9390-D30B8CD63320}" type="datetimeFigureOut">
              <a:rPr lang="ru-RU" smtClean="0"/>
              <a:t>вт 14.02.17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DE3-D108-4BAB-BC11-51D321649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9658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1B7BC-AD50-40DA-9390-D30B8CD63320}" type="datetimeFigureOut">
              <a:rPr lang="ru-RU" smtClean="0"/>
              <a:t>вт 14.02.17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DFDE3-D108-4BAB-BC11-51D321649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9603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4000">
              <a:schemeClr val="accent1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1B7BC-AD50-40DA-9390-D30B8CD63320}" type="datetimeFigureOut">
              <a:rPr lang="ru-RU" smtClean="0"/>
              <a:t>вт 14.02.17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DFDE3-D108-4BAB-BC11-51D321649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36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abirint.ru/" TargetMode="External"/><Relationship Id="rId7" Type="http://schemas.openxmlformats.org/officeDocument/2006/relationships/hyperlink" Target="https://ru.wikipedia.org/" TargetMode="External"/><Relationship Id="rId2" Type="http://schemas.openxmlformats.org/officeDocument/2006/relationships/hyperlink" Target="http://booksbunker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tvc.ru/news/show" TargetMode="External"/><Relationship Id="rId5" Type="http://schemas.openxmlformats.org/officeDocument/2006/relationships/hyperlink" Target="http://knigki-pro.ru/" TargetMode="External"/><Relationship Id="rId4" Type="http://schemas.openxmlformats.org/officeDocument/2006/relationships/hyperlink" Target="http://livelib.ru/book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pv-afghan.narod.ru/Operatsii/Vivod-89.htm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4088" y="548641"/>
            <a:ext cx="9963912" cy="1485899"/>
          </a:xfrm>
        </p:spPr>
        <p:txBody>
          <a:bodyPr/>
          <a:lstStyle/>
          <a:p>
            <a:r>
              <a:rPr lang="ru-RU" b="1" dirty="0" smtClean="0"/>
              <a:t>«Солдатами не рождаются»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4044" y="2264886"/>
            <a:ext cx="9144000" cy="109569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Посвящается 27-й годовщине завершения вывода советских войск из Афганистана</a:t>
            </a:r>
            <a:endParaRPr lang="ru-RU" sz="3600" dirty="0"/>
          </a:p>
        </p:txBody>
      </p:sp>
      <p:pic>
        <p:nvPicPr>
          <p:cNvPr id="8194" name="Picture 2" descr="Картинки по запросу Гвозди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44" y="3403084"/>
            <a:ext cx="6467475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29349" y="5145206"/>
            <a:ext cx="40930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Презентация</a:t>
            </a:r>
          </a:p>
          <a:p>
            <a:r>
              <a:rPr lang="ru-RU" sz="2000" dirty="0"/>
              <a:t>п</a:t>
            </a:r>
            <a:r>
              <a:rPr lang="ru-RU" sz="2000" dirty="0" smtClean="0"/>
              <a:t>одготовлена зав. библиотекой ГБОУ школы </a:t>
            </a:r>
            <a:r>
              <a:rPr lang="ru-RU" sz="2000" dirty="0"/>
              <a:t>№</a:t>
            </a:r>
            <a:r>
              <a:rPr lang="ru-RU" sz="2000" dirty="0" smtClean="0"/>
              <a:t> 594</a:t>
            </a:r>
          </a:p>
          <a:p>
            <a:r>
              <a:rPr lang="ru-RU" sz="2000" dirty="0" smtClean="0"/>
              <a:t>Желваковой В.В.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59629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50" y="352703"/>
            <a:ext cx="4514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 </a:t>
            </a:r>
            <a:r>
              <a:rPr lang="ru-RU" dirty="0" err="1" smtClean="0"/>
              <a:t>Проханов</a:t>
            </a:r>
            <a:r>
              <a:rPr lang="ru-RU" dirty="0" smtClean="0"/>
              <a:t> «Седой солдат»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5575" y="5073134"/>
            <a:ext cx="49263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В старину ставили храмы на полях сражений в память о героях и мучениках, отдавших за Родину жизнь. На Куликовом, на Бородинском, на </a:t>
            </a:r>
            <a:r>
              <a:rPr lang="ru-RU" sz="1200" dirty="0" err="1"/>
              <a:t>Прохоровском</a:t>
            </a:r>
            <a:r>
              <a:rPr lang="ru-RU" sz="1200" dirty="0"/>
              <a:t> белеют воинские русские церкви. Эта книга – храм, поставленный во славу русским войскам, прошедшим Афганский поход. Александр </a:t>
            </a:r>
            <a:r>
              <a:rPr lang="ru-RU" sz="1200" dirty="0" err="1"/>
              <a:t>Проханов</a:t>
            </a:r>
            <a:r>
              <a:rPr lang="ru-RU" sz="1200" dirty="0"/>
              <a:t> писал страницы и главы, как пишут фрески, где вместо святых и ангелов – офицеры и солдаты России, а вместо коней и нимбов – «</a:t>
            </a:r>
            <a:r>
              <a:rPr lang="ru-RU" sz="1200" dirty="0" err="1"/>
              <a:t>бэтээры</a:t>
            </a:r>
            <a:r>
              <a:rPr lang="ru-RU" sz="1200" dirty="0"/>
              <a:t>», и танки, и кровавое зарево горящих Кабула и Кандагара.</a:t>
            </a:r>
          </a:p>
        </p:txBody>
      </p:sp>
      <p:sp>
        <p:nvSpPr>
          <p:cNvPr id="5" name="AutoShape 4" descr="Картинки по запросу седой солдат чита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4" name="Picture 6" descr="Картинки по запросу седой солдат чит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80" y="940768"/>
            <a:ext cx="2439035" cy="3536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23660" y="5073134"/>
            <a:ext cx="53606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К началу войны в Афганистане пакистанская наркомафия стала крупнейшим региональным производителем героина, и в городе </a:t>
            </a:r>
            <a:r>
              <a:rPr lang="ru-RU" sz="1200" dirty="0" err="1"/>
              <a:t>Читраль</a:t>
            </a:r>
            <a:r>
              <a:rPr lang="ru-RU" sz="1200" dirty="0"/>
              <a:t> создается сеть лабораторий по производству высококачественного наркотика. Инфраструктура наркобизнеса заложена на стыке Афганистана и Пакистана, а новый маршрут ориентирован на административные центры Урала, Поволжья, Сибири и Дальнего Востока. Разведчики ГРУ разработали операцию по установлению контроля над перевалочной базой, и армейские бригады и батальоны насмерть встали на пути убийственного </a:t>
            </a:r>
            <a:r>
              <a:rPr lang="ru-RU" sz="1200" dirty="0" err="1"/>
              <a:t>наркотрафика</a:t>
            </a:r>
            <a:r>
              <a:rPr lang="ru-RU" sz="1200" dirty="0"/>
              <a:t>… 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7176" name="Picture 8" descr="https://i.livelib.ru/boocover/1000275019/200/9ded/Sergej_Skripal_Gennadij_Rytchenko_Sergej_Skripnik__Gornaya_baz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660" y="940768"/>
            <a:ext cx="2468880" cy="3445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23660" y="295850"/>
            <a:ext cx="331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С. </a:t>
            </a:r>
            <a:r>
              <a:rPr lang="ru-RU" dirty="0" err="1" smtClean="0"/>
              <a:t>Скрипаль</a:t>
            </a:r>
            <a:r>
              <a:rPr lang="ru-RU" dirty="0" smtClean="0"/>
              <a:t> «Горная база»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99281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1470" y="217170"/>
            <a:ext cx="3806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 Шейнин  «</a:t>
            </a:r>
            <a:r>
              <a:rPr lang="ru-RU" dirty="0" err="1" smtClean="0"/>
              <a:t>Десантно</a:t>
            </a:r>
            <a:r>
              <a:rPr lang="ru-RU" dirty="0" smtClean="0"/>
              <a:t>-штурмовая бригада. Непридуманный </a:t>
            </a:r>
            <a:r>
              <a:rPr lang="ru-RU" dirty="0" err="1" smtClean="0"/>
              <a:t>Афган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31470" y="4492526"/>
            <a:ext cx="36690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Эта книга – «непридуманные истории» бойца 56-й </a:t>
            </a:r>
            <a:r>
              <a:rPr lang="ru-RU" sz="1200" dirty="0" err="1"/>
              <a:t>десантноштурмовой</a:t>
            </a:r>
            <a:r>
              <a:rPr lang="ru-RU" sz="1200" dirty="0"/>
              <a:t> бригады, воевавшего в Афганистане в 1984–1986 гг. Это – «окопная правда» последней войны СССР. Вся правда о жизни и смерти «за речкой». О том, «какой звук издаёт пуля, врезаясь в песок или камень около твоей головы». О том, каково это – «подняться и пробежать под градом «</a:t>
            </a:r>
            <a:r>
              <a:rPr lang="ru-RU" sz="1200" dirty="0" err="1"/>
              <a:t>духовских</a:t>
            </a:r>
            <a:r>
              <a:rPr lang="ru-RU" sz="1200" dirty="0"/>
              <a:t>» пуль эти грёбаные 10 шагов». О том, как война «вытаскивает всё самое светлое и самое смрадное, что есть в каждом из нас». О том, что «после </a:t>
            </a:r>
            <a:r>
              <a:rPr lang="ru-RU" sz="1200" dirty="0" err="1"/>
              <a:t>Афгана</a:t>
            </a:r>
            <a:r>
              <a:rPr lang="ru-RU" sz="1200" dirty="0"/>
              <a:t> мы никогда уже не будем собою прежними…».</a:t>
            </a:r>
          </a:p>
        </p:txBody>
      </p:sp>
      <p:pic>
        <p:nvPicPr>
          <p:cNvPr id="9218" name="Picture 2" descr="https://i2.mybook.io/p/300x/book_covers/36/85/36858a54-7a86-4dbf-9424-bd6c79435e6e.j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" y="863501"/>
            <a:ext cx="2327976" cy="349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69380" y="355669"/>
            <a:ext cx="5154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И. Моисеенко «Сектор обстрела»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69380" y="4492526"/>
            <a:ext cx="483489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Сектор </a:t>
            </a:r>
            <a:r>
              <a:rPr lang="ru-RU" sz="1200" dirty="0"/>
              <a:t>обстрела - это угол, который заполняется плотным огнем. Это та часть нашей планеты, где война проявляет себя особенно жестоко. Это эшафот, на который восходили наши мальчишки в далекой афганской войне... Роман "Сектор обстрела" рвет душу в клочья. Страницы обжигают огнем и источают горечь горящего металла. Роман по праву можно назвать шедевром современной военной прозы. Он открывает страшную истину: смерть, оказывается, намного ближе, чем мы думаем.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20" name="Picture 4" descr="https://j.livelib.ru/boocover/1000297150/200/74ad/Igor_Moiseenko__Sektor_obstrel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234" y="863151"/>
            <a:ext cx="2381886" cy="3491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9281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6170" y="537210"/>
            <a:ext cx="5532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Использованные источники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279137" y="1367505"/>
            <a:ext cx="673227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2"/>
              </a:rPr>
              <a:t>http://booksbunker.com</a:t>
            </a:r>
            <a:r>
              <a:rPr lang="en-US" sz="2800" dirty="0" smtClean="0"/>
              <a:t> </a:t>
            </a:r>
          </a:p>
          <a:p>
            <a:r>
              <a:rPr lang="en-US" sz="2800" dirty="0" smtClean="0">
                <a:hlinkClick r:id="rId3"/>
              </a:rPr>
              <a:t>http://labirint.ru</a:t>
            </a:r>
            <a:endParaRPr lang="en-US" sz="2800" dirty="0"/>
          </a:p>
          <a:p>
            <a:r>
              <a:rPr lang="en-US" sz="2800" dirty="0" smtClean="0">
                <a:hlinkClick r:id="rId4"/>
              </a:rPr>
              <a:t>http://livelib.ru/book</a:t>
            </a:r>
            <a:endParaRPr lang="en-US" sz="2800" dirty="0" smtClean="0"/>
          </a:p>
          <a:p>
            <a:r>
              <a:rPr lang="en-US" sz="2800" dirty="0" smtClean="0">
                <a:hlinkClick r:id="rId5"/>
              </a:rPr>
              <a:t>http://knigki-pro.ru</a:t>
            </a:r>
            <a:endParaRPr lang="en-US" sz="2800" dirty="0" smtClean="0"/>
          </a:p>
          <a:p>
            <a:r>
              <a:rPr lang="en-US" sz="2800" dirty="0" smtClean="0">
                <a:hlinkClick r:id="rId6"/>
              </a:rPr>
              <a:t>http://tvc.ru/news/show</a:t>
            </a:r>
            <a:endParaRPr lang="en-US" sz="2800" dirty="0" smtClean="0"/>
          </a:p>
          <a:p>
            <a:r>
              <a:rPr lang="en-US" sz="2800" dirty="0" smtClean="0">
                <a:hlinkClick r:id="rId7"/>
              </a:rPr>
              <a:t>https://ru.wikipedia.org</a:t>
            </a:r>
            <a:r>
              <a:rPr lang="en-US" sz="2800" dirty="0" smtClean="0"/>
              <a:t> </a:t>
            </a:r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5290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0502" y="2462022"/>
            <a:ext cx="9139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 России отмечают 27-ю годовщину окончания боевых действий советских войск в Афганистане. За 10 лет Афганской войны в боевых действиях приняли участие свыше 650 тысяч военнослужащих и еще около 200 тысяч вольнонаемных граждан СССР.</a:t>
            </a:r>
          </a:p>
        </p:txBody>
      </p:sp>
    </p:spTree>
    <p:extLst>
      <p:ext uri="{BB962C8B-B14F-4D97-AF65-F5344CB8AC3E}">
        <p14:creationId xmlns:p14="http://schemas.microsoft.com/office/powerpoint/2010/main" val="24720944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3192" y="487954"/>
            <a:ext cx="111922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Афганская </a:t>
            </a:r>
            <a:r>
              <a:rPr lang="ru-RU" sz="2000" b="1" dirty="0"/>
              <a:t>война (1979—1989)</a:t>
            </a:r>
            <a:r>
              <a:rPr lang="ru-RU" sz="2000" dirty="0"/>
              <a:t> — военный конфликт на </a:t>
            </a:r>
            <a:r>
              <a:rPr lang="ru-RU" sz="2000" dirty="0" smtClean="0"/>
              <a:t>территории Демократической республики Афганистан</a:t>
            </a:r>
            <a:r>
              <a:rPr lang="ru-RU" sz="2000" dirty="0"/>
              <a:t> </a:t>
            </a:r>
            <a:r>
              <a:rPr lang="ru-RU" sz="2000" dirty="0" smtClean="0"/>
              <a:t> </a:t>
            </a:r>
            <a:r>
              <a:rPr lang="ru-RU" sz="2000" dirty="0"/>
              <a:t>между правительственными силами Афганистана и </a:t>
            </a:r>
            <a:r>
              <a:rPr lang="ru-RU" sz="2000" dirty="0" smtClean="0"/>
              <a:t>Ограниченным контингентом советских войск с </a:t>
            </a:r>
            <a:r>
              <a:rPr lang="ru-RU" sz="2000" dirty="0"/>
              <a:t>одной стороны и многочисленными вооружёнными формированиями </a:t>
            </a:r>
            <a:r>
              <a:rPr lang="ru-RU" sz="2000" dirty="0" smtClean="0"/>
              <a:t>афганских моджахедов («</a:t>
            </a:r>
            <a:r>
              <a:rPr lang="ru-RU" sz="2000" dirty="0" err="1"/>
              <a:t>душманов</a:t>
            </a:r>
            <a:r>
              <a:rPr lang="ru-RU" sz="2000" dirty="0"/>
              <a:t>»), пользующихся политической, </a:t>
            </a:r>
            <a:r>
              <a:rPr lang="ru-RU" sz="2000" dirty="0" err="1"/>
              <a:t>финанcовой</a:t>
            </a:r>
            <a:r>
              <a:rPr lang="ru-RU" sz="2000" dirty="0"/>
              <a:t>, материальной и военной поддержкой ведущих государств </a:t>
            </a:r>
            <a:r>
              <a:rPr lang="ru-RU" sz="2000" dirty="0" smtClean="0"/>
              <a:t>НАТО</a:t>
            </a:r>
            <a:r>
              <a:rPr lang="ru-RU" sz="2000" dirty="0"/>
              <a:t> и консервативного </a:t>
            </a:r>
            <a:r>
              <a:rPr lang="ru-RU" sz="2000" dirty="0" smtClean="0"/>
              <a:t>исламского мира</a:t>
            </a:r>
            <a:r>
              <a:rPr lang="ru-RU" sz="2000" dirty="0"/>
              <a:t> с другой </a:t>
            </a:r>
            <a:r>
              <a:rPr lang="ru-RU" sz="2000" dirty="0" smtClean="0"/>
              <a:t>стороны.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607808" y="6189467"/>
            <a:ext cx="405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Афганские моджахеды</a:t>
            </a:r>
            <a:endParaRPr lang="ru-RU" dirty="0"/>
          </a:p>
        </p:txBody>
      </p:sp>
      <p:pic>
        <p:nvPicPr>
          <p:cNvPr id="3076" name="Picture 4" descr="Картинки по запросу правительственные войска афганистан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2353" b="7872"/>
          <a:stretch/>
        </p:blipFill>
        <p:spPr bwMode="auto">
          <a:xfrm>
            <a:off x="393192" y="2692754"/>
            <a:ext cx="4611007" cy="2923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2561" y="6004801"/>
            <a:ext cx="433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Правительственные войска Афганистана</a:t>
            </a:r>
            <a:endParaRPr lang="ru-RU" dirty="0"/>
          </a:p>
        </p:txBody>
      </p:sp>
      <p:pic>
        <p:nvPicPr>
          <p:cNvPr id="3080" name="Picture 8" descr="https://upload.wikimedia.org/wikipedia/commons/9/99/October_87_-_Khalis-loyal_Muj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397" y="2952491"/>
            <a:ext cx="5650674" cy="323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1109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4752" y="4837176"/>
            <a:ext cx="9930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Вывод наших войск из Афганистана начался 15 мая 1988 г., в соответствии с заключенными в апреле 1988 г. Женевскими соглашениями о политическом урегулировании положения вокруг ДРА. СССР обязался вывести свой контингент в девятимесячный срок, то есть до 15 февраля следующего года. По официальным сообщениям, в первые три месяца Афганистан покинули 50 183 военнослужащих. Еще 50 100 человек вернулись в СССР в период с 15 августа 1988 г. по 15 февраля 1989 г.</a:t>
            </a:r>
          </a:p>
        </p:txBody>
      </p:sp>
      <p:pic>
        <p:nvPicPr>
          <p:cNvPr id="1026" name="Picture 2" descr="Картинки по запросу вывод войск из афганиста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096" y="543305"/>
            <a:ext cx="6330696" cy="414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7486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0644" y="1728216"/>
            <a:ext cx="457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Февральская </a:t>
            </a:r>
            <a:r>
              <a:rPr lang="ru-RU" dirty="0"/>
              <a:t>ночь, ледяная броня</a:t>
            </a:r>
            <a:br>
              <a:rPr lang="ru-RU" dirty="0"/>
            </a:br>
            <a:r>
              <a:rPr lang="ru-RU" dirty="0"/>
              <a:t>На скалах свет фар, автоматы в бойницах.</a:t>
            </a:r>
            <a:br>
              <a:rPr lang="ru-RU" dirty="0"/>
            </a:br>
            <a:r>
              <a:rPr lang="ru-RU" dirty="0"/>
              <a:t>Колонна уходит из-под огня.</a:t>
            </a:r>
            <a:br>
              <a:rPr lang="ru-RU" dirty="0"/>
            </a:br>
            <a:r>
              <a:rPr lang="ru-RU" dirty="0"/>
              <a:t>Выходим к границе,</a:t>
            </a:r>
            <a:br>
              <a:rPr lang="ru-RU" dirty="0"/>
            </a:br>
            <a:r>
              <a:rPr lang="ru-RU" dirty="0"/>
              <a:t>выходим к границе</a:t>
            </a:r>
            <a:r>
              <a:rPr lang="ru-RU" dirty="0" smtClean="0"/>
              <a:t>!</a:t>
            </a:r>
          </a:p>
          <a:p>
            <a:endParaRPr lang="ru-RU" dirty="0"/>
          </a:p>
          <a:p>
            <a:r>
              <a:rPr lang="ru-RU" dirty="0"/>
              <a:t>Грохочет вода в русле горной реки</a:t>
            </a:r>
            <a:br>
              <a:rPr lang="ru-RU" dirty="0"/>
            </a:br>
            <a:r>
              <a:rPr lang="ru-RU" dirty="0"/>
              <a:t>И темень в горах трассерами искрится</a:t>
            </a:r>
            <a:br>
              <a:rPr lang="ru-RU" dirty="0"/>
            </a:br>
            <a:r>
              <a:rPr lang="ru-RU" dirty="0"/>
              <a:t>Сегодня последний рывок, мужики!</a:t>
            </a:r>
            <a:br>
              <a:rPr lang="ru-RU" dirty="0"/>
            </a:br>
            <a:r>
              <a:rPr lang="ru-RU" dirty="0"/>
              <a:t>Последний рывок - и мы на границе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err="1"/>
              <a:t>Афган</a:t>
            </a:r>
            <a:r>
              <a:rPr lang="ru-RU" dirty="0"/>
              <a:t>! Ты как рана в душах солдат. </a:t>
            </a:r>
            <a:br>
              <a:rPr lang="ru-RU" dirty="0"/>
            </a:br>
            <a:r>
              <a:rPr lang="ru-RU" dirty="0"/>
              <a:t>Я знаю - ты будешь ночами нам сниться.</a:t>
            </a:r>
            <a:br>
              <a:rPr lang="ru-RU" dirty="0"/>
            </a:br>
            <a:r>
              <a:rPr lang="ru-RU" dirty="0"/>
              <a:t>Ведь здесь вдоль дорог обелиски стоят</a:t>
            </a:r>
            <a:br>
              <a:rPr lang="ru-RU" dirty="0"/>
            </a:br>
            <a:r>
              <a:rPr lang="ru-RU" dirty="0"/>
              <a:t>До самой границы, до самой границы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07708" y="768096"/>
            <a:ext cx="440740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этой войне не бывает чудес.</a:t>
            </a:r>
            <a:br>
              <a:rPr lang="ru-RU" dirty="0" smtClean="0"/>
            </a:br>
            <a:r>
              <a:rPr lang="ru-RU" dirty="0" smtClean="0"/>
              <a:t>Не всем пацанам суждено возвратиться.</a:t>
            </a:r>
            <a:br>
              <a:rPr lang="ru-RU" dirty="0" smtClean="0"/>
            </a:br>
            <a:r>
              <a:rPr lang="ru-RU" dirty="0" smtClean="0"/>
              <a:t>Они наблюдают за нами с небес, </a:t>
            </a:r>
            <a:br>
              <a:rPr lang="ru-RU" dirty="0" smtClean="0"/>
            </a:br>
            <a:r>
              <a:rPr lang="ru-RU" dirty="0" smtClean="0"/>
              <a:t>Они помогают нам выйти к границе.</a:t>
            </a:r>
          </a:p>
          <a:p>
            <a:endParaRPr lang="ru-RU" dirty="0" smtClean="0"/>
          </a:p>
          <a:p>
            <a:r>
              <a:rPr lang="ru-RU" dirty="0" smtClean="0"/>
              <a:t>Вот выйдем и мамам напишем: «Теперь</a:t>
            </a:r>
            <a:br>
              <a:rPr lang="ru-RU" dirty="0" smtClean="0"/>
            </a:br>
            <a:r>
              <a:rPr lang="ru-RU" dirty="0" smtClean="0"/>
              <a:t>Не надо за нас ночами молиться!»</a:t>
            </a:r>
            <a:br>
              <a:rPr lang="ru-RU" dirty="0" smtClean="0"/>
            </a:br>
            <a:r>
              <a:rPr lang="ru-RU" dirty="0" smtClean="0"/>
              <a:t>Поможет нам Бог и мы без потерь</a:t>
            </a:r>
            <a:br>
              <a:rPr lang="ru-RU" dirty="0" smtClean="0"/>
            </a:br>
            <a:r>
              <a:rPr lang="ru-RU" dirty="0" smtClean="0"/>
              <a:t>Дойдем до границы, дойдем до границы</a:t>
            </a:r>
          </a:p>
          <a:p>
            <a:endParaRPr lang="ru-RU" dirty="0" smtClean="0"/>
          </a:p>
          <a:p>
            <a:r>
              <a:rPr lang="ru-RU" dirty="0" smtClean="0"/>
              <a:t>«Рубеж!» дозор головной доложил</a:t>
            </a:r>
          </a:p>
          <a:p>
            <a:r>
              <a:rPr lang="ru-RU" dirty="0" smtClean="0"/>
              <a:t>И стали светлей запыленные лица</a:t>
            </a:r>
            <a:br>
              <a:rPr lang="ru-RU" dirty="0" smtClean="0"/>
            </a:br>
            <a:r>
              <a:rPr lang="ru-RU" dirty="0" smtClean="0"/>
              <a:t>И тихо в эфире сказал командир:</a:t>
            </a:r>
            <a:br>
              <a:rPr lang="ru-RU" dirty="0" smtClean="0"/>
            </a:br>
            <a:r>
              <a:rPr lang="ru-RU" dirty="0" smtClean="0"/>
              <a:t>«Бойцы! Будем жить! Ведь мы на границе!»</a:t>
            </a:r>
          </a:p>
          <a:p>
            <a:endParaRPr lang="ru-RU" dirty="0" smtClean="0"/>
          </a:p>
          <a:p>
            <a:r>
              <a:rPr lang="ru-RU" dirty="0" smtClean="0"/>
              <a:t>Неужто закончилась эта война</a:t>
            </a:r>
            <a:br>
              <a:rPr lang="ru-RU" dirty="0" smtClean="0"/>
            </a:br>
            <a:r>
              <a:rPr lang="ru-RU" dirty="0" smtClean="0"/>
              <a:t>И с нами теперь ничего не случится</a:t>
            </a:r>
            <a:br>
              <a:rPr lang="ru-RU" dirty="0" smtClean="0"/>
            </a:br>
            <a:r>
              <a:rPr lang="ru-RU" dirty="0" smtClean="0"/>
              <a:t>Не зря ты заначку хранил, старшина. </a:t>
            </a:r>
            <a:br>
              <a:rPr lang="ru-RU" dirty="0" smtClean="0"/>
            </a:br>
            <a:r>
              <a:rPr lang="ru-RU" dirty="0" smtClean="0"/>
              <a:t>Давай, доставай - мы уже на границе!</a:t>
            </a:r>
          </a:p>
          <a:p>
            <a:r>
              <a:rPr lang="ru-RU" i="1" dirty="0" smtClean="0">
                <a:hlinkClick r:id="rId2"/>
              </a:rPr>
              <a:t>Сергей Терехов</a:t>
            </a:r>
            <a:r>
              <a:rPr lang="ru-RU" i="1" dirty="0" smtClean="0"/>
              <a:t> 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80644" y="374904"/>
            <a:ext cx="43205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15 ФЕВРАЛЯ 1989 ГОДА</a:t>
            </a:r>
            <a:endParaRPr lang="ru-RU" sz="3200" dirty="0" smtClean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332104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8438" y="1275588"/>
            <a:ext cx="982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наши дни можно услышать самые различные оценки тех трагических событий, но ничто не может бросить тень на мужество и героизм солдат, не щадя жизни выполнявших свой воинский долг. </a:t>
            </a:r>
            <a:endParaRPr lang="ru-RU" dirty="0" smtClean="0"/>
          </a:p>
          <a:p>
            <a:r>
              <a:rPr lang="ru-RU" dirty="0" smtClean="0"/>
              <a:t>Об </a:t>
            </a:r>
            <a:r>
              <a:rPr lang="ru-RU" dirty="0"/>
              <a:t>афганской войне написано много книг. Мы представляем вам </a:t>
            </a:r>
            <a:r>
              <a:rPr lang="ru-RU" dirty="0" smtClean="0"/>
              <a:t>лишь краткий список с аннотациями  документальных и художественных произведений посвящённых этой войне.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36192" y="374904"/>
            <a:ext cx="9720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«Мы в памяти храним Афганистан!»</a:t>
            </a:r>
            <a:endParaRPr lang="ru-RU" sz="4400" dirty="0"/>
          </a:p>
        </p:txBody>
      </p:sp>
      <p:pic>
        <p:nvPicPr>
          <p:cNvPr id="2052" name="Picture 4" descr="Картинки по запросу Памяти афганце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171" y="3301301"/>
            <a:ext cx="6030306" cy="331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5651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192" y="4087369"/>
            <a:ext cx="40233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«Тайны афганской войны» назвали свою книгу полковник А. А. Ляховский и подполковник В. М. Забродин. И это не журналистский прием, имеющий целью завлечь читателя. В книге собраны до недавнего времени засекреченные подлинные документы и материалы, связанные с вводом советских войск в Афганистан и ходом боевых действий в течение всей войны, дан их анализ. Из абсолютно достоверных источников читатель узнает о расстановке политических сил с 1978 по 1990 гг. у нас в стране, в руководстве ДРА и афганской оппозиции. Впервые в СССР читатель сам изучит «белые…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7784" y="301750"/>
            <a:ext cx="3090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 Ляховский </a:t>
            </a:r>
          </a:p>
          <a:p>
            <a:r>
              <a:rPr lang="ru-RU" dirty="0" smtClean="0"/>
              <a:t>«Тайны афганской войны»</a:t>
            </a:r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http://booksbunker.com/img/books/pictures/507f54176937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84" y="948082"/>
            <a:ext cx="2103376" cy="2875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booksbunker.com/img/books/pictures/507f0ac1b327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504" y="1175882"/>
            <a:ext cx="2089879" cy="2875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18504" y="301751"/>
            <a:ext cx="497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 </a:t>
            </a:r>
            <a:r>
              <a:rPr lang="ru-RU" dirty="0" err="1" smtClean="0"/>
              <a:t>Проханов</a:t>
            </a:r>
            <a:endParaRPr lang="ru-RU" dirty="0" smtClean="0"/>
          </a:p>
          <a:p>
            <a:r>
              <a:rPr lang="ru-RU" dirty="0" smtClean="0"/>
              <a:t>«Война с Востока. Книга об афганском походе»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318504" y="4279392"/>
            <a:ext cx="47823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В старину ставили храмы на полях сражений в память о героях и мучениках, отдавших за Родину жизнь. На Куликовом, на Бородинском, на </a:t>
            </a:r>
            <a:r>
              <a:rPr lang="ru-RU" sz="1200" dirty="0" err="1"/>
              <a:t>Прохоровском</a:t>
            </a:r>
            <a:r>
              <a:rPr lang="ru-RU" sz="1200" dirty="0"/>
              <a:t> белеют воинские русские церкви. Эта книга – храм, поставленный во славу русским войскам, прошедшим Афганский поход, с воевавшим войну в Чечне. Я писал страницы и главы, как пишут фрески, где вместо святых и ангелов – офицеры и солдаты России, а вместо коней и нимбов – </a:t>
            </a:r>
            <a:r>
              <a:rPr lang="ru-RU" sz="1200" dirty="0" err="1"/>
              <a:t>бэтээры</a:t>
            </a:r>
            <a:r>
              <a:rPr lang="ru-RU" sz="1200" dirty="0"/>
              <a:t>, и танки, и кровавое зарево горящих Кабула и Грозного.</a:t>
            </a:r>
          </a:p>
        </p:txBody>
      </p:sp>
    </p:spTree>
    <p:extLst>
      <p:ext uri="{BB962C8B-B14F-4D97-AF65-F5344CB8AC3E}">
        <p14:creationId xmlns:p14="http://schemas.microsoft.com/office/powerpoint/2010/main" val="476045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654" y="475487"/>
            <a:ext cx="4553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Г. </a:t>
            </a:r>
            <a:r>
              <a:rPr lang="ru-RU" dirty="0" err="1" smtClean="0"/>
              <a:t>Тоболяк</a:t>
            </a:r>
            <a:r>
              <a:rPr lang="ru-RU" dirty="0" smtClean="0"/>
              <a:t>. «Афганская война ГРУ. Гриф секретности снят»</a:t>
            </a:r>
            <a:endParaRPr lang="ru-RU" dirty="0"/>
          </a:p>
        </p:txBody>
      </p:sp>
      <p:pic>
        <p:nvPicPr>
          <p:cNvPr id="5122" name="Picture 2" descr="http://booksbunker.com/img/books/pictures/507fa0ccf3e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26" y="1268676"/>
            <a:ext cx="2212721" cy="289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4654" y="4296394"/>
            <a:ext cx="384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За 65 лет, прошедших после Великой Победы, наша военная разведка неоднократно подтверждала статус лучшей в мире, активно участвуя во всех вооруженных конфликтах, – и в Афганистане, и в Чечне, и совсем недавно в Южной Осетии. Однако до сих пор о специфике работы офицеров ГРУ в ходе боевых действий известно крайне мало – в любой стране подобная информация охраняется как одна из главных государственных и военных тайн. Книга полковника </a:t>
            </a:r>
            <a:r>
              <a:rPr lang="ru-RU" sz="1200" dirty="0" err="1"/>
              <a:t>Тоболяка</a:t>
            </a:r>
            <a:r>
              <a:rPr lang="ru-RU" sz="1200" dirty="0"/>
              <a:t> впервые приоткрывает завесу секретности, освещая деятельность Главного разведывательного управления в Афганистане.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97880" y="365336"/>
            <a:ext cx="5193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Марковский В. «Выжженное небо Афганистана. Боевая авиация в афганской войне»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897880" y="4683514"/>
            <a:ext cx="5806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Начавшись вводом «ограниченного контингента» советских войск, Афганская кампания быстро переросла в масштабную войну, потребовавшую активного применения боевой авиации. Фактически каждая операция сухопутных войск и спецназа проводилась при поддержке с </a:t>
            </a:r>
            <a:r>
              <a:rPr lang="ru-RU" sz="1200" dirty="0" smtClean="0"/>
              <a:t>воздуха.</a:t>
            </a:r>
            <a:r>
              <a:rPr lang="ru-RU" sz="1200" dirty="0"/>
              <a:t> О размахе боевых действий говорят и цифры расхода боеприпасов, соизмеримые с показателями Великой Отечественной войны. Эта книга – первое серьезное исследование боевого применения советской авиации в Афганистане, основанное на ранее не публиковавшихся документах, секретных отчетах и закрытых материалах, а также воспоминаниях непосредственных участников событий и обобщающее бесценный боевой опыт последней войны СССР.</a:t>
            </a:r>
          </a:p>
        </p:txBody>
      </p:sp>
      <p:pic>
        <p:nvPicPr>
          <p:cNvPr id="5124" name="Picture 4" descr="Картинки по запросу книги об афганской войн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178" y="1121819"/>
            <a:ext cx="2138124" cy="3451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9313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5810" y="617220"/>
            <a:ext cx="4537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О. Ермаков «Возвращение в Кандагар»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040880" y="617220"/>
            <a:ext cx="4137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Н. Прокудин «Рейдовый батальон»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1449" y="5212080"/>
            <a:ext cx="502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Короткая, но пронзительная повесть, основанная в основном на личном авторском опыте войны в Афганистане и, вероятно, не только... Буквально с первых строк наслаждался языком повествования. Для творческого метода Олега Ермакова характерна некоторая недосказанность, но в действительности того, что в повести сказано, более чем достаточно, чтобы представить, чем была для выхваченных с гражданки мальчишек эта война...</a:t>
            </a:r>
          </a:p>
        </p:txBody>
      </p:sp>
      <p:pic>
        <p:nvPicPr>
          <p:cNvPr id="6146" name="Picture 2" descr="http://content.foto.mail.ru/mail/ig-sm/_blogs/i-6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4" y="1370877"/>
            <a:ext cx="2244725" cy="3456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Картинки по запросу &quot;Рейдовый батальон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010" y="1389055"/>
            <a:ext cx="2487930" cy="3438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29325" y="5165913"/>
            <a:ext cx="60007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Автор изображает войну такой, какой ее увидел молодой пехотный лейтенант, без прикрас и ложного героизма. </a:t>
            </a:r>
            <a:r>
              <a:rPr lang="ru-RU" sz="1200" dirty="0" smtClean="0"/>
              <a:t>Каждое </a:t>
            </a:r>
            <a:r>
              <a:rPr lang="ru-RU" sz="1200" dirty="0"/>
              <a:t>слово продумано, каждая деталь - правдива, за ней ощущается реальность пережитого. Автор очень ярко передает атмосферу </a:t>
            </a:r>
            <a:r>
              <a:rPr lang="ru-RU" sz="1200" dirty="0" err="1"/>
              <a:t>Афгана</a:t>
            </a:r>
            <a:r>
              <a:rPr lang="ru-RU" sz="1200" dirty="0"/>
              <a:t> и настроение героев, а "черный" юмор, свойственный людям, находящимся в тяжелых ситуациях, уместен.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3372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allOve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822</Words>
  <Application>Microsoft Office PowerPoint</Application>
  <PresentationFormat>Широкоэкранный</PresentationFormat>
  <Paragraphs>57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«Солдатами не рождаются»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«Солдатами не рождаются»</dc:title>
  <dc:creator>Artiom</dc:creator>
  <cp:lastModifiedBy>Artiom</cp:lastModifiedBy>
  <cp:revision>14</cp:revision>
  <dcterms:created xsi:type="dcterms:W3CDTF">2017-02-14T11:52:54Z</dcterms:created>
  <dcterms:modified xsi:type="dcterms:W3CDTF">2017-02-14T13:48:18Z</dcterms:modified>
</cp:coreProperties>
</file>