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5D3D4-20CA-4DF7-A976-573F35A6DA8C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F276A-5112-4EE6-A573-59709629F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060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52BE2-30AA-4756-8FD5-9ECC80C08E2C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0A8FA-08CC-4746-8EDA-2DA9A9CF2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46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8DB2D-4F5F-4C0F-9990-D61EEE0B8920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D4B85-9517-480B-8BB9-92F7AC92F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579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A0974-7801-4371-8D6B-2F7DCF3B93DE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1AA70-48D4-4DA5-BF70-B06D47737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400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BA00E-7FAB-4DCD-BCBF-73219B720FF0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1043B-95EC-469D-8C76-4E9F9F626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37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4D59B-AB4C-4FD8-A431-906B75EC50A4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8DC00-5F4F-4D4E-ACDB-94DC5BC1F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906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BDE92-0D75-488D-9704-746B0BD9889D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A5CA2-82B2-41D9-BF22-1BA7AB388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332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567ED-4D88-47B7-A30F-472FB2451361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86B7A-5F1C-42AF-A303-18D6B7534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8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1E3A1-1699-4A53-BFAC-DDA00AFCB219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8C165-2ECE-4FD3-B603-9D028C90A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49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0F939-A1EF-4E6D-962F-55D95616DA27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69903-495D-4AB9-BD84-5ECE8FD28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75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B13A0-F15D-47D3-9C4B-01EDF342EF79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C48B2-B761-4FC1-8BA1-FD57117AB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658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7D913E-E057-447A-AFA7-56ADC447E4F6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336568-64EF-4987-BDA1-B9FD36740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2" r:id="rId4"/>
    <p:sldLayoutId id="2147483748" r:id="rId5"/>
    <p:sldLayoutId id="2147483743" r:id="rId6"/>
    <p:sldLayoutId id="2147483749" r:id="rId7"/>
    <p:sldLayoutId id="2147483750" r:id="rId8"/>
    <p:sldLayoutId id="2147483751" r:id="rId9"/>
    <p:sldLayoutId id="2147483744" r:id="rId10"/>
    <p:sldLayoutId id="21474837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Страх\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4282" y="571480"/>
            <a:ext cx="378621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Страх.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Страх\f_70436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Страх\image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stra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 descr="fantasy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35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20__k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0_27353_711484e7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F:\Страх\093335fe696ab5f69da4d1b1a8f86d48.jpg"/>
          <p:cNvPicPr>
            <a:picLocks noChangeAspect="1" noChangeArrowheads="1"/>
          </p:cNvPicPr>
          <p:nvPr/>
        </p:nvPicPr>
        <p:blipFill>
          <a:blip r:embed="rId3"/>
          <a:srcRect l="3846" t="3125" r="5768" b="4687"/>
          <a:stretch>
            <a:fillRect/>
          </a:stretch>
        </p:blipFill>
        <p:spPr bwMode="auto">
          <a:xfrm>
            <a:off x="5937" y="4554"/>
            <a:ext cx="3406111" cy="421204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4"/>
          <p:cNvSpPr txBox="1">
            <a:spLocks noChangeArrowheads="1"/>
          </p:cNvSpPr>
          <p:nvPr/>
        </p:nvSpPr>
        <p:spPr bwMode="auto">
          <a:xfrm>
            <a:off x="714375" y="428625"/>
            <a:ext cx="8429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Разминка «Страшно и не страшно»</a:t>
            </a:r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428625" y="1143000"/>
            <a:ext cx="8429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«Дотроньтесь до (кончика носа, правой щеки и т. П.) те, кто (сегодня умывался, ел вчера шоколад, боится мышей, боится темноты…)»</a:t>
            </a:r>
          </a:p>
        </p:txBody>
      </p:sp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714375" y="2143125"/>
            <a:ext cx="6572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«Мысленная картинка»</a:t>
            </a: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571500" y="2928938"/>
            <a:ext cx="82153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С закрытыми глазами нарисовать, а затем описать мысленную картинку, которая соответствует предлагаемым для прослушивания музыкальным отрывкам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1357298"/>
            <a:ext cx="7572428" cy="28007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Изобрази страшилку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Страх\71801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2143108" cy="2881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F:\Страх\post-37-12216487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000372"/>
            <a:ext cx="221457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F:\Страх\filerX5i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285728"/>
            <a:ext cx="2169247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F:\Страх\1251359750_1248334023_n8a26222d1bd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714752"/>
            <a:ext cx="224156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F:\Страх\p40_239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500042"/>
            <a:ext cx="2143140" cy="2952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F:\Страх\1059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6" y="0"/>
            <a:ext cx="2223375" cy="288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F:\Страх\dfff264e021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08" y="3833812"/>
            <a:ext cx="2286003" cy="3024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F:\Страх\h_zmey_01_b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142852"/>
            <a:ext cx="2071670" cy="2928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6"/>
          <p:cNvSpPr txBox="1">
            <a:spLocks noChangeArrowheads="1"/>
          </p:cNvSpPr>
          <p:nvPr/>
        </p:nvSpPr>
        <p:spPr bwMode="auto">
          <a:xfrm>
            <a:off x="428625" y="1357313"/>
            <a:ext cx="7429500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400" b="1">
                <a:latin typeface="Franklin Gothic Book" pitchFamily="34" charset="0"/>
              </a:rPr>
              <a:t>«Дети обычно боятся…»</a:t>
            </a:r>
          </a:p>
          <a:p>
            <a:pPr eaLnBrk="1" hangingPunct="1"/>
            <a:r>
              <a:rPr lang="ru-RU" altLang="ru-RU" sz="4400" b="1">
                <a:latin typeface="Franklin Gothic Book" pitchFamily="34" charset="0"/>
              </a:rPr>
              <a:t>«Взрослые обычно боятся…»</a:t>
            </a:r>
          </a:p>
          <a:p>
            <a:pPr eaLnBrk="1" hangingPunct="1"/>
            <a:r>
              <a:rPr lang="ru-RU" altLang="ru-RU" sz="4400" b="1">
                <a:latin typeface="Franklin Gothic Book" pitchFamily="34" charset="0"/>
              </a:rPr>
              <a:t>«Мамы обычно боятся…»</a:t>
            </a:r>
          </a:p>
          <a:p>
            <a:pPr eaLnBrk="1" hangingPunct="1"/>
            <a:r>
              <a:rPr lang="ru-RU" altLang="ru-RU" sz="4400" b="1">
                <a:latin typeface="Franklin Gothic Book" pitchFamily="34" charset="0"/>
              </a:rPr>
              <a:t>«Учителя обычно боятся…»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14290"/>
            <a:ext cx="850112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«Закончи предложение»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Молния 5"/>
          <p:cNvSpPr/>
          <p:nvPr/>
        </p:nvSpPr>
        <p:spPr>
          <a:xfrm rot="351206">
            <a:off x="103188" y="1231900"/>
            <a:ext cx="3249612" cy="2181225"/>
          </a:xfrm>
          <a:prstGeom prst="lightningBol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785813" y="214313"/>
            <a:ext cx="7429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>
                <a:latin typeface="Franklin Gothic Book" pitchFamily="34" charset="0"/>
              </a:rPr>
              <a:t>Мой страх похож на…</a:t>
            </a:r>
          </a:p>
        </p:txBody>
      </p:sp>
      <p:sp>
        <p:nvSpPr>
          <p:cNvPr id="8" name="24-конечная звезда 7"/>
          <p:cNvSpPr/>
          <p:nvPr/>
        </p:nvSpPr>
        <p:spPr>
          <a:xfrm rot="19783475">
            <a:off x="1588" y="4625975"/>
            <a:ext cx="4210050" cy="1144588"/>
          </a:xfrm>
          <a:prstGeom prst="star24">
            <a:avLst>
              <a:gd name="adj" fmla="val 0"/>
            </a:avLst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4429125" y="5214938"/>
            <a:ext cx="4357688" cy="1357312"/>
          </a:xfrm>
          <a:prstGeom prst="irregularSeal1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3243263" y="996950"/>
            <a:ext cx="5641975" cy="4629150"/>
          </a:xfrm>
          <a:custGeom>
            <a:avLst/>
            <a:gdLst>
              <a:gd name="connsiteX0" fmla="*/ 1078955 w 5641157"/>
              <a:gd name="connsiteY0" fmla="*/ 1066800 h 4629155"/>
              <a:gd name="connsiteX1" fmla="*/ 1162082 w 5641157"/>
              <a:gd name="connsiteY1" fmla="*/ 900546 h 4629155"/>
              <a:gd name="connsiteX2" fmla="*/ 1245210 w 5641157"/>
              <a:gd name="connsiteY2" fmla="*/ 845128 h 4629155"/>
              <a:gd name="connsiteX3" fmla="*/ 1328337 w 5641157"/>
              <a:gd name="connsiteY3" fmla="*/ 775855 h 4629155"/>
              <a:gd name="connsiteX4" fmla="*/ 1439173 w 5641157"/>
              <a:gd name="connsiteY4" fmla="*/ 706582 h 4629155"/>
              <a:gd name="connsiteX5" fmla="*/ 1522301 w 5641157"/>
              <a:gd name="connsiteY5" fmla="*/ 637309 h 4629155"/>
              <a:gd name="connsiteX6" fmla="*/ 1633137 w 5641157"/>
              <a:gd name="connsiteY6" fmla="*/ 568037 h 4629155"/>
              <a:gd name="connsiteX7" fmla="*/ 1730119 w 5641157"/>
              <a:gd name="connsiteY7" fmla="*/ 484909 h 4629155"/>
              <a:gd name="connsiteX8" fmla="*/ 1937937 w 5641157"/>
              <a:gd name="connsiteY8" fmla="*/ 360218 h 4629155"/>
              <a:gd name="connsiteX9" fmla="*/ 2021064 w 5641157"/>
              <a:gd name="connsiteY9" fmla="*/ 304800 h 4629155"/>
              <a:gd name="connsiteX10" fmla="*/ 2076482 w 5641157"/>
              <a:gd name="connsiteY10" fmla="*/ 290946 h 4629155"/>
              <a:gd name="connsiteX11" fmla="*/ 2118046 w 5641157"/>
              <a:gd name="connsiteY11" fmla="*/ 277091 h 4629155"/>
              <a:gd name="connsiteX12" fmla="*/ 2159610 w 5641157"/>
              <a:gd name="connsiteY12" fmla="*/ 249382 h 4629155"/>
              <a:gd name="connsiteX13" fmla="*/ 2270446 w 5641157"/>
              <a:gd name="connsiteY13" fmla="*/ 221673 h 4629155"/>
              <a:gd name="connsiteX14" fmla="*/ 2644519 w 5641157"/>
              <a:gd name="connsiteY14" fmla="*/ 249382 h 4629155"/>
              <a:gd name="connsiteX15" fmla="*/ 2824628 w 5641157"/>
              <a:gd name="connsiteY15" fmla="*/ 290946 h 4629155"/>
              <a:gd name="connsiteX16" fmla="*/ 2893901 w 5641157"/>
              <a:gd name="connsiteY16" fmla="*/ 304800 h 4629155"/>
              <a:gd name="connsiteX17" fmla="*/ 2990882 w 5641157"/>
              <a:gd name="connsiteY17" fmla="*/ 346364 h 4629155"/>
              <a:gd name="connsiteX18" fmla="*/ 3032446 w 5641157"/>
              <a:gd name="connsiteY18" fmla="*/ 387928 h 4629155"/>
              <a:gd name="connsiteX19" fmla="*/ 3087864 w 5641157"/>
              <a:gd name="connsiteY19" fmla="*/ 429491 h 4629155"/>
              <a:gd name="connsiteX20" fmla="*/ 3198701 w 5641157"/>
              <a:gd name="connsiteY20" fmla="*/ 498764 h 4629155"/>
              <a:gd name="connsiteX21" fmla="*/ 3295682 w 5641157"/>
              <a:gd name="connsiteY21" fmla="*/ 609600 h 4629155"/>
              <a:gd name="connsiteX22" fmla="*/ 3628192 w 5641157"/>
              <a:gd name="connsiteY22" fmla="*/ 858982 h 4629155"/>
              <a:gd name="connsiteX23" fmla="*/ 3905282 w 5641157"/>
              <a:gd name="connsiteY23" fmla="*/ 1066800 h 4629155"/>
              <a:gd name="connsiteX24" fmla="*/ 4113101 w 5641157"/>
              <a:gd name="connsiteY24" fmla="*/ 1246909 h 4629155"/>
              <a:gd name="connsiteX25" fmla="*/ 4168519 w 5641157"/>
              <a:gd name="connsiteY25" fmla="*/ 1288473 h 4629155"/>
              <a:gd name="connsiteX26" fmla="*/ 4251646 w 5641157"/>
              <a:gd name="connsiteY26" fmla="*/ 1343891 h 4629155"/>
              <a:gd name="connsiteX27" fmla="*/ 4265501 w 5641157"/>
              <a:gd name="connsiteY27" fmla="*/ 1385455 h 4629155"/>
              <a:gd name="connsiteX28" fmla="*/ 4279355 w 5641157"/>
              <a:gd name="connsiteY28" fmla="*/ 1454728 h 4629155"/>
              <a:gd name="connsiteX29" fmla="*/ 4307064 w 5641157"/>
              <a:gd name="connsiteY29" fmla="*/ 1510146 h 4629155"/>
              <a:gd name="connsiteX30" fmla="*/ 4320919 w 5641157"/>
              <a:gd name="connsiteY30" fmla="*/ 1551709 h 4629155"/>
              <a:gd name="connsiteX31" fmla="*/ 4307064 w 5641157"/>
              <a:gd name="connsiteY31" fmla="*/ 1690255 h 4629155"/>
              <a:gd name="connsiteX32" fmla="*/ 3836010 w 5641157"/>
              <a:gd name="connsiteY32" fmla="*/ 1648691 h 4629155"/>
              <a:gd name="connsiteX33" fmla="*/ 3739028 w 5641157"/>
              <a:gd name="connsiteY33" fmla="*/ 1634837 h 4629155"/>
              <a:gd name="connsiteX34" fmla="*/ 3600482 w 5641157"/>
              <a:gd name="connsiteY34" fmla="*/ 1607128 h 4629155"/>
              <a:gd name="connsiteX35" fmla="*/ 3531210 w 5641157"/>
              <a:gd name="connsiteY35" fmla="*/ 1551709 h 4629155"/>
              <a:gd name="connsiteX36" fmla="*/ 3475792 w 5641157"/>
              <a:gd name="connsiteY36" fmla="*/ 1537855 h 4629155"/>
              <a:gd name="connsiteX37" fmla="*/ 3351101 w 5641157"/>
              <a:gd name="connsiteY37" fmla="*/ 1454728 h 4629155"/>
              <a:gd name="connsiteX38" fmla="*/ 3309537 w 5641157"/>
              <a:gd name="connsiteY38" fmla="*/ 1427018 h 4629155"/>
              <a:gd name="connsiteX39" fmla="*/ 3240264 w 5641157"/>
              <a:gd name="connsiteY39" fmla="*/ 1288473 h 4629155"/>
              <a:gd name="connsiteX40" fmla="*/ 3184846 w 5641157"/>
              <a:gd name="connsiteY40" fmla="*/ 1205346 h 4629155"/>
              <a:gd name="connsiteX41" fmla="*/ 3101719 w 5641157"/>
              <a:gd name="connsiteY41" fmla="*/ 1011382 h 4629155"/>
              <a:gd name="connsiteX42" fmla="*/ 3087864 w 5641157"/>
              <a:gd name="connsiteY42" fmla="*/ 969818 h 4629155"/>
              <a:gd name="connsiteX43" fmla="*/ 2990882 w 5641157"/>
              <a:gd name="connsiteY43" fmla="*/ 914400 h 4629155"/>
              <a:gd name="connsiteX44" fmla="*/ 2616810 w 5641157"/>
              <a:gd name="connsiteY44" fmla="*/ 969818 h 4629155"/>
              <a:gd name="connsiteX45" fmla="*/ 2395137 w 5641157"/>
              <a:gd name="connsiteY45" fmla="*/ 1025237 h 4629155"/>
              <a:gd name="connsiteX46" fmla="*/ 2298155 w 5641157"/>
              <a:gd name="connsiteY46" fmla="*/ 1080655 h 4629155"/>
              <a:gd name="connsiteX47" fmla="*/ 2215028 w 5641157"/>
              <a:gd name="connsiteY47" fmla="*/ 1108364 h 4629155"/>
              <a:gd name="connsiteX48" fmla="*/ 2104192 w 5641157"/>
              <a:gd name="connsiteY48" fmla="*/ 1163782 h 4629155"/>
              <a:gd name="connsiteX49" fmla="*/ 1979501 w 5641157"/>
              <a:gd name="connsiteY49" fmla="*/ 1177637 h 4629155"/>
              <a:gd name="connsiteX50" fmla="*/ 1910228 w 5641157"/>
              <a:gd name="connsiteY50" fmla="*/ 1191491 h 4629155"/>
              <a:gd name="connsiteX51" fmla="*/ 1827101 w 5641157"/>
              <a:gd name="connsiteY51" fmla="*/ 1205346 h 4629155"/>
              <a:gd name="connsiteX52" fmla="*/ 1757828 w 5641157"/>
              <a:gd name="connsiteY52" fmla="*/ 1246909 h 4629155"/>
              <a:gd name="connsiteX53" fmla="*/ 1619282 w 5641157"/>
              <a:gd name="connsiteY53" fmla="*/ 1274618 h 4629155"/>
              <a:gd name="connsiteX54" fmla="*/ 1453028 w 5641157"/>
              <a:gd name="connsiteY54" fmla="*/ 1302328 h 4629155"/>
              <a:gd name="connsiteX55" fmla="*/ 1397610 w 5641157"/>
              <a:gd name="connsiteY55" fmla="*/ 1330037 h 4629155"/>
              <a:gd name="connsiteX56" fmla="*/ 1342192 w 5641157"/>
              <a:gd name="connsiteY56" fmla="*/ 1385455 h 4629155"/>
              <a:gd name="connsiteX57" fmla="*/ 1286773 w 5641157"/>
              <a:gd name="connsiteY57" fmla="*/ 1427018 h 4629155"/>
              <a:gd name="connsiteX58" fmla="*/ 1217501 w 5641157"/>
              <a:gd name="connsiteY58" fmla="*/ 1510146 h 4629155"/>
              <a:gd name="connsiteX59" fmla="*/ 1175937 w 5641157"/>
              <a:gd name="connsiteY59" fmla="*/ 1579418 h 4629155"/>
              <a:gd name="connsiteX60" fmla="*/ 1148228 w 5641157"/>
              <a:gd name="connsiteY60" fmla="*/ 1607128 h 4629155"/>
              <a:gd name="connsiteX61" fmla="*/ 1078955 w 5641157"/>
              <a:gd name="connsiteY61" fmla="*/ 1676400 h 4629155"/>
              <a:gd name="connsiteX62" fmla="*/ 1037392 w 5641157"/>
              <a:gd name="connsiteY62" fmla="*/ 1607128 h 4629155"/>
              <a:gd name="connsiteX63" fmla="*/ 981973 w 5641157"/>
              <a:gd name="connsiteY63" fmla="*/ 1496291 h 4629155"/>
              <a:gd name="connsiteX64" fmla="*/ 926555 w 5641157"/>
              <a:gd name="connsiteY64" fmla="*/ 1413164 h 4629155"/>
              <a:gd name="connsiteX65" fmla="*/ 898846 w 5641157"/>
              <a:gd name="connsiteY65" fmla="*/ 1357746 h 4629155"/>
              <a:gd name="connsiteX66" fmla="*/ 871137 w 5641157"/>
              <a:gd name="connsiteY66" fmla="*/ 1274618 h 4629155"/>
              <a:gd name="connsiteX67" fmla="*/ 884992 w 5641157"/>
              <a:gd name="connsiteY67" fmla="*/ 1219200 h 4629155"/>
              <a:gd name="connsiteX68" fmla="*/ 968119 w 5641157"/>
              <a:gd name="connsiteY68" fmla="*/ 1149928 h 4629155"/>
              <a:gd name="connsiteX69" fmla="*/ 995828 w 5641157"/>
              <a:gd name="connsiteY69" fmla="*/ 1122218 h 4629155"/>
              <a:gd name="connsiteX70" fmla="*/ 1051246 w 5641157"/>
              <a:gd name="connsiteY70" fmla="*/ 1108364 h 4629155"/>
              <a:gd name="connsiteX71" fmla="*/ 1092810 w 5641157"/>
              <a:gd name="connsiteY71" fmla="*/ 1066800 h 4629155"/>
              <a:gd name="connsiteX72" fmla="*/ 1245210 w 5641157"/>
              <a:gd name="connsiteY72" fmla="*/ 1066800 h 4629155"/>
              <a:gd name="connsiteX73" fmla="*/ 1203646 w 5641157"/>
              <a:gd name="connsiteY73" fmla="*/ 1080655 h 4629155"/>
              <a:gd name="connsiteX74" fmla="*/ 1148228 w 5641157"/>
              <a:gd name="connsiteY74" fmla="*/ 1011382 h 4629155"/>
              <a:gd name="connsiteX75" fmla="*/ 1120519 w 5641157"/>
              <a:gd name="connsiteY75" fmla="*/ 942109 h 4629155"/>
              <a:gd name="connsiteX76" fmla="*/ 1106664 w 5641157"/>
              <a:gd name="connsiteY76" fmla="*/ 817418 h 4629155"/>
              <a:gd name="connsiteX77" fmla="*/ 1065101 w 5641157"/>
              <a:gd name="connsiteY77" fmla="*/ 789709 h 4629155"/>
              <a:gd name="connsiteX78" fmla="*/ 884992 w 5641157"/>
              <a:gd name="connsiteY78" fmla="*/ 762000 h 4629155"/>
              <a:gd name="connsiteX79" fmla="*/ 801864 w 5641157"/>
              <a:gd name="connsiteY79" fmla="*/ 706582 h 4629155"/>
              <a:gd name="connsiteX80" fmla="*/ 718737 w 5641157"/>
              <a:gd name="connsiteY80" fmla="*/ 678873 h 4629155"/>
              <a:gd name="connsiteX81" fmla="*/ 497064 w 5641157"/>
              <a:gd name="connsiteY81" fmla="*/ 734291 h 4629155"/>
              <a:gd name="connsiteX82" fmla="*/ 483210 w 5641157"/>
              <a:gd name="connsiteY82" fmla="*/ 775855 h 4629155"/>
              <a:gd name="connsiteX83" fmla="*/ 566337 w 5641157"/>
              <a:gd name="connsiteY83" fmla="*/ 1011382 h 4629155"/>
              <a:gd name="connsiteX84" fmla="*/ 607901 w 5641157"/>
              <a:gd name="connsiteY84" fmla="*/ 1025237 h 4629155"/>
              <a:gd name="connsiteX85" fmla="*/ 594046 w 5641157"/>
              <a:gd name="connsiteY85" fmla="*/ 1163782 h 4629155"/>
              <a:gd name="connsiteX86" fmla="*/ 594046 w 5641157"/>
              <a:gd name="connsiteY86" fmla="*/ 1330037 h 4629155"/>
              <a:gd name="connsiteX87" fmla="*/ 635610 w 5641157"/>
              <a:gd name="connsiteY87" fmla="*/ 1371600 h 4629155"/>
              <a:gd name="connsiteX88" fmla="*/ 594046 w 5641157"/>
              <a:gd name="connsiteY88" fmla="*/ 1524000 h 4629155"/>
              <a:gd name="connsiteX89" fmla="*/ 552482 w 5641157"/>
              <a:gd name="connsiteY89" fmla="*/ 1537855 h 4629155"/>
              <a:gd name="connsiteX90" fmla="*/ 621755 w 5641157"/>
              <a:gd name="connsiteY90" fmla="*/ 1842655 h 4629155"/>
              <a:gd name="connsiteX91" fmla="*/ 704882 w 5641157"/>
              <a:gd name="connsiteY91" fmla="*/ 1884218 h 4629155"/>
              <a:gd name="connsiteX92" fmla="*/ 884992 w 5641157"/>
              <a:gd name="connsiteY92" fmla="*/ 2008909 h 4629155"/>
              <a:gd name="connsiteX93" fmla="*/ 981973 w 5641157"/>
              <a:gd name="connsiteY93" fmla="*/ 2036618 h 4629155"/>
              <a:gd name="connsiteX94" fmla="*/ 1092810 w 5641157"/>
              <a:gd name="connsiteY94" fmla="*/ 2092037 h 4629155"/>
              <a:gd name="connsiteX95" fmla="*/ 1148228 w 5641157"/>
              <a:gd name="connsiteY95" fmla="*/ 2133600 h 4629155"/>
              <a:gd name="connsiteX96" fmla="*/ 1203646 w 5641157"/>
              <a:gd name="connsiteY96" fmla="*/ 2147455 h 4629155"/>
              <a:gd name="connsiteX97" fmla="*/ 1272919 w 5641157"/>
              <a:gd name="connsiteY97" fmla="*/ 2133600 h 4629155"/>
              <a:gd name="connsiteX98" fmla="*/ 1314482 w 5641157"/>
              <a:gd name="connsiteY98" fmla="*/ 2092037 h 4629155"/>
              <a:gd name="connsiteX99" fmla="*/ 1453028 w 5641157"/>
              <a:gd name="connsiteY99" fmla="*/ 2008909 h 4629155"/>
              <a:gd name="connsiteX100" fmla="*/ 1522301 w 5641157"/>
              <a:gd name="connsiteY100" fmla="*/ 1953491 h 4629155"/>
              <a:gd name="connsiteX101" fmla="*/ 1619282 w 5641157"/>
              <a:gd name="connsiteY101" fmla="*/ 1842655 h 4629155"/>
              <a:gd name="connsiteX102" fmla="*/ 1646992 w 5641157"/>
              <a:gd name="connsiteY102" fmla="*/ 1759528 h 4629155"/>
              <a:gd name="connsiteX103" fmla="*/ 1660846 w 5641157"/>
              <a:gd name="connsiteY103" fmla="*/ 1717964 h 4629155"/>
              <a:gd name="connsiteX104" fmla="*/ 1716264 w 5641157"/>
              <a:gd name="connsiteY104" fmla="*/ 1607128 h 4629155"/>
              <a:gd name="connsiteX105" fmla="*/ 1785537 w 5641157"/>
              <a:gd name="connsiteY105" fmla="*/ 1496291 h 4629155"/>
              <a:gd name="connsiteX106" fmla="*/ 1827101 w 5641157"/>
              <a:gd name="connsiteY106" fmla="*/ 1510146 h 4629155"/>
              <a:gd name="connsiteX107" fmla="*/ 2034919 w 5641157"/>
              <a:gd name="connsiteY107" fmla="*/ 1496291 h 4629155"/>
              <a:gd name="connsiteX108" fmla="*/ 2076482 w 5641157"/>
              <a:gd name="connsiteY108" fmla="*/ 1482437 h 4629155"/>
              <a:gd name="connsiteX109" fmla="*/ 2173464 w 5641157"/>
              <a:gd name="connsiteY109" fmla="*/ 1399309 h 4629155"/>
              <a:gd name="connsiteX110" fmla="*/ 2228882 w 5641157"/>
              <a:gd name="connsiteY110" fmla="*/ 1385455 h 4629155"/>
              <a:gd name="connsiteX111" fmla="*/ 2312010 w 5641157"/>
              <a:gd name="connsiteY111" fmla="*/ 1288473 h 4629155"/>
              <a:gd name="connsiteX112" fmla="*/ 2353573 w 5641157"/>
              <a:gd name="connsiteY112" fmla="*/ 1274618 h 4629155"/>
              <a:gd name="connsiteX113" fmla="*/ 2436701 w 5641157"/>
              <a:gd name="connsiteY113" fmla="*/ 1302328 h 4629155"/>
              <a:gd name="connsiteX114" fmla="*/ 2478264 w 5641157"/>
              <a:gd name="connsiteY114" fmla="*/ 1343891 h 4629155"/>
              <a:gd name="connsiteX115" fmla="*/ 2589101 w 5641157"/>
              <a:gd name="connsiteY115" fmla="*/ 1399309 h 4629155"/>
              <a:gd name="connsiteX116" fmla="*/ 2644519 w 5641157"/>
              <a:gd name="connsiteY116" fmla="*/ 1427018 h 4629155"/>
              <a:gd name="connsiteX117" fmla="*/ 2796919 w 5641157"/>
              <a:gd name="connsiteY117" fmla="*/ 1413164 h 4629155"/>
              <a:gd name="connsiteX118" fmla="*/ 2852337 w 5641157"/>
              <a:gd name="connsiteY118" fmla="*/ 1385455 h 4629155"/>
              <a:gd name="connsiteX119" fmla="*/ 2935464 w 5641157"/>
              <a:gd name="connsiteY119" fmla="*/ 1316182 h 4629155"/>
              <a:gd name="connsiteX120" fmla="*/ 3004737 w 5641157"/>
              <a:gd name="connsiteY120" fmla="*/ 1163782 h 4629155"/>
              <a:gd name="connsiteX121" fmla="*/ 2990882 w 5641157"/>
              <a:gd name="connsiteY121" fmla="*/ 1039091 h 4629155"/>
              <a:gd name="connsiteX122" fmla="*/ 2949319 w 5641157"/>
              <a:gd name="connsiteY122" fmla="*/ 1025237 h 4629155"/>
              <a:gd name="connsiteX123" fmla="*/ 2824628 w 5641157"/>
              <a:gd name="connsiteY123" fmla="*/ 1052946 h 4629155"/>
              <a:gd name="connsiteX124" fmla="*/ 2644519 w 5641157"/>
              <a:gd name="connsiteY124" fmla="*/ 1136073 h 4629155"/>
              <a:gd name="connsiteX125" fmla="*/ 2602955 w 5641157"/>
              <a:gd name="connsiteY125" fmla="*/ 1149928 h 4629155"/>
              <a:gd name="connsiteX126" fmla="*/ 2630664 w 5641157"/>
              <a:gd name="connsiteY126" fmla="*/ 831273 h 4629155"/>
              <a:gd name="connsiteX127" fmla="*/ 2616810 w 5641157"/>
              <a:gd name="connsiteY127" fmla="*/ 789709 h 4629155"/>
              <a:gd name="connsiteX128" fmla="*/ 2575246 w 5641157"/>
              <a:gd name="connsiteY128" fmla="*/ 803564 h 4629155"/>
              <a:gd name="connsiteX129" fmla="*/ 2464410 w 5641157"/>
              <a:gd name="connsiteY129" fmla="*/ 831273 h 4629155"/>
              <a:gd name="connsiteX130" fmla="*/ 2422846 w 5641157"/>
              <a:gd name="connsiteY130" fmla="*/ 858982 h 4629155"/>
              <a:gd name="connsiteX131" fmla="*/ 2339719 w 5641157"/>
              <a:gd name="connsiteY131" fmla="*/ 900546 h 4629155"/>
              <a:gd name="connsiteX132" fmla="*/ 1633137 w 5641157"/>
              <a:gd name="connsiteY132" fmla="*/ 886691 h 4629155"/>
              <a:gd name="connsiteX133" fmla="*/ 1494592 w 5641157"/>
              <a:gd name="connsiteY133" fmla="*/ 858982 h 4629155"/>
              <a:gd name="connsiteX134" fmla="*/ 1411464 w 5641157"/>
              <a:gd name="connsiteY134" fmla="*/ 831273 h 4629155"/>
              <a:gd name="connsiteX135" fmla="*/ 1314482 w 5641157"/>
              <a:gd name="connsiteY135" fmla="*/ 762000 h 4629155"/>
              <a:gd name="connsiteX136" fmla="*/ 1189792 w 5641157"/>
              <a:gd name="connsiteY136" fmla="*/ 665018 h 4629155"/>
              <a:gd name="connsiteX137" fmla="*/ 1120519 w 5641157"/>
              <a:gd name="connsiteY137" fmla="*/ 637309 h 4629155"/>
              <a:gd name="connsiteX138" fmla="*/ 1037392 w 5641157"/>
              <a:gd name="connsiteY138" fmla="*/ 609600 h 4629155"/>
              <a:gd name="connsiteX139" fmla="*/ 981973 w 5641157"/>
              <a:gd name="connsiteY139" fmla="*/ 581891 h 4629155"/>
              <a:gd name="connsiteX140" fmla="*/ 898846 w 5641157"/>
              <a:gd name="connsiteY140" fmla="*/ 568037 h 4629155"/>
              <a:gd name="connsiteX141" fmla="*/ 857282 w 5641157"/>
              <a:gd name="connsiteY141" fmla="*/ 554182 h 4629155"/>
              <a:gd name="connsiteX142" fmla="*/ 760301 w 5641157"/>
              <a:gd name="connsiteY142" fmla="*/ 526473 h 4629155"/>
              <a:gd name="connsiteX143" fmla="*/ 718737 w 5641157"/>
              <a:gd name="connsiteY143" fmla="*/ 498764 h 4629155"/>
              <a:gd name="connsiteX144" fmla="*/ 732592 w 5641157"/>
              <a:gd name="connsiteY144" fmla="*/ 415637 h 4629155"/>
              <a:gd name="connsiteX145" fmla="*/ 746446 w 5641157"/>
              <a:gd name="connsiteY145" fmla="*/ 374073 h 4629155"/>
              <a:gd name="connsiteX146" fmla="*/ 801864 w 5641157"/>
              <a:gd name="connsiteY146" fmla="*/ 360218 h 4629155"/>
              <a:gd name="connsiteX147" fmla="*/ 912701 w 5641157"/>
              <a:gd name="connsiteY147" fmla="*/ 332509 h 4629155"/>
              <a:gd name="connsiteX148" fmla="*/ 1162082 w 5641157"/>
              <a:gd name="connsiteY148" fmla="*/ 346364 h 4629155"/>
              <a:gd name="connsiteX149" fmla="*/ 1231355 w 5641157"/>
              <a:gd name="connsiteY149" fmla="*/ 387928 h 4629155"/>
              <a:gd name="connsiteX150" fmla="*/ 1342192 w 5641157"/>
              <a:gd name="connsiteY150" fmla="*/ 457200 h 4629155"/>
              <a:gd name="connsiteX151" fmla="*/ 1397610 w 5641157"/>
              <a:gd name="connsiteY151" fmla="*/ 526473 h 4629155"/>
              <a:gd name="connsiteX152" fmla="*/ 1425319 w 5641157"/>
              <a:gd name="connsiteY152" fmla="*/ 568037 h 4629155"/>
              <a:gd name="connsiteX153" fmla="*/ 1466882 w 5641157"/>
              <a:gd name="connsiteY153" fmla="*/ 623455 h 4629155"/>
              <a:gd name="connsiteX154" fmla="*/ 1494592 w 5641157"/>
              <a:gd name="connsiteY154" fmla="*/ 665018 h 4629155"/>
              <a:gd name="connsiteX155" fmla="*/ 1522301 w 5641157"/>
              <a:gd name="connsiteY155" fmla="*/ 692728 h 4629155"/>
              <a:gd name="connsiteX156" fmla="*/ 1508446 w 5641157"/>
              <a:gd name="connsiteY156" fmla="*/ 512618 h 4629155"/>
              <a:gd name="connsiteX157" fmla="*/ 1480737 w 5641157"/>
              <a:gd name="connsiteY157" fmla="*/ 360218 h 4629155"/>
              <a:gd name="connsiteX158" fmla="*/ 1466882 w 5641157"/>
              <a:gd name="connsiteY158" fmla="*/ 277091 h 4629155"/>
              <a:gd name="connsiteX159" fmla="*/ 1453028 w 5641157"/>
              <a:gd name="connsiteY159" fmla="*/ 207818 h 4629155"/>
              <a:gd name="connsiteX160" fmla="*/ 1480737 w 5641157"/>
              <a:gd name="connsiteY160" fmla="*/ 235528 h 4629155"/>
              <a:gd name="connsiteX161" fmla="*/ 1522301 w 5641157"/>
              <a:gd name="connsiteY161" fmla="*/ 221673 h 4629155"/>
              <a:gd name="connsiteX162" fmla="*/ 1605428 w 5641157"/>
              <a:gd name="connsiteY162" fmla="*/ 96982 h 4629155"/>
              <a:gd name="connsiteX163" fmla="*/ 1660846 w 5641157"/>
              <a:gd name="connsiteY163" fmla="*/ 41564 h 4629155"/>
              <a:gd name="connsiteX164" fmla="*/ 1896373 w 5641157"/>
              <a:gd name="connsiteY164" fmla="*/ 443346 h 4629155"/>
              <a:gd name="connsiteX165" fmla="*/ 1993355 w 5641157"/>
              <a:gd name="connsiteY165" fmla="*/ 637309 h 4629155"/>
              <a:gd name="connsiteX166" fmla="*/ 2076482 w 5641157"/>
              <a:gd name="connsiteY166" fmla="*/ 775855 h 4629155"/>
              <a:gd name="connsiteX167" fmla="*/ 2118046 w 5641157"/>
              <a:gd name="connsiteY167" fmla="*/ 886691 h 4629155"/>
              <a:gd name="connsiteX168" fmla="*/ 2145755 w 5641157"/>
              <a:gd name="connsiteY168" fmla="*/ 942109 h 4629155"/>
              <a:gd name="connsiteX169" fmla="*/ 2173464 w 5641157"/>
              <a:gd name="connsiteY169" fmla="*/ 845128 h 4629155"/>
              <a:gd name="connsiteX170" fmla="*/ 2145755 w 5641157"/>
              <a:gd name="connsiteY170" fmla="*/ 429491 h 4629155"/>
              <a:gd name="connsiteX171" fmla="*/ 2118046 w 5641157"/>
              <a:gd name="connsiteY171" fmla="*/ 277091 h 4629155"/>
              <a:gd name="connsiteX172" fmla="*/ 2090337 w 5641157"/>
              <a:gd name="connsiteY172" fmla="*/ 124691 h 4629155"/>
              <a:gd name="connsiteX173" fmla="*/ 2076482 w 5641157"/>
              <a:gd name="connsiteY173" fmla="*/ 69273 h 4629155"/>
              <a:gd name="connsiteX174" fmla="*/ 2104192 w 5641157"/>
              <a:gd name="connsiteY174" fmla="*/ 277091 h 4629155"/>
              <a:gd name="connsiteX175" fmla="*/ 2145755 w 5641157"/>
              <a:gd name="connsiteY175" fmla="*/ 387928 h 4629155"/>
              <a:gd name="connsiteX176" fmla="*/ 2159610 w 5641157"/>
              <a:gd name="connsiteY176" fmla="*/ 443346 h 4629155"/>
              <a:gd name="connsiteX177" fmla="*/ 2173464 w 5641157"/>
              <a:gd name="connsiteY177" fmla="*/ 484909 h 4629155"/>
              <a:gd name="connsiteX178" fmla="*/ 2228882 w 5641157"/>
              <a:gd name="connsiteY178" fmla="*/ 304800 h 4629155"/>
              <a:gd name="connsiteX179" fmla="*/ 2256592 w 5641157"/>
              <a:gd name="connsiteY179" fmla="*/ 249382 h 4629155"/>
              <a:gd name="connsiteX180" fmla="*/ 2284301 w 5641157"/>
              <a:gd name="connsiteY180" fmla="*/ 180109 h 4629155"/>
              <a:gd name="connsiteX181" fmla="*/ 2325864 w 5641157"/>
              <a:gd name="connsiteY181" fmla="*/ 110837 h 4629155"/>
              <a:gd name="connsiteX182" fmla="*/ 2395137 w 5641157"/>
              <a:gd name="connsiteY182" fmla="*/ 41564 h 4629155"/>
              <a:gd name="connsiteX183" fmla="*/ 2478264 w 5641157"/>
              <a:gd name="connsiteY183" fmla="*/ 83128 h 4629155"/>
              <a:gd name="connsiteX184" fmla="*/ 2519828 w 5641157"/>
              <a:gd name="connsiteY184" fmla="*/ 110837 h 4629155"/>
              <a:gd name="connsiteX185" fmla="*/ 2575246 w 5641157"/>
              <a:gd name="connsiteY185" fmla="*/ 138546 h 4629155"/>
              <a:gd name="connsiteX186" fmla="*/ 2658373 w 5641157"/>
              <a:gd name="connsiteY186" fmla="*/ 193964 h 4629155"/>
              <a:gd name="connsiteX187" fmla="*/ 2644519 w 5641157"/>
              <a:gd name="connsiteY187" fmla="*/ 387928 h 4629155"/>
              <a:gd name="connsiteX188" fmla="*/ 2699937 w 5641157"/>
              <a:gd name="connsiteY188" fmla="*/ 443346 h 4629155"/>
              <a:gd name="connsiteX189" fmla="*/ 2893901 w 5641157"/>
              <a:gd name="connsiteY189" fmla="*/ 401782 h 4629155"/>
              <a:gd name="connsiteX190" fmla="*/ 2977028 w 5641157"/>
              <a:gd name="connsiteY190" fmla="*/ 387928 h 4629155"/>
              <a:gd name="connsiteX191" fmla="*/ 3046301 w 5641157"/>
              <a:gd name="connsiteY191" fmla="*/ 360218 h 4629155"/>
              <a:gd name="connsiteX192" fmla="*/ 3170992 w 5641157"/>
              <a:gd name="connsiteY192" fmla="*/ 318655 h 4629155"/>
              <a:gd name="connsiteX193" fmla="*/ 3129428 w 5641157"/>
              <a:gd name="connsiteY193" fmla="*/ 471055 h 4629155"/>
              <a:gd name="connsiteX194" fmla="*/ 3060155 w 5641157"/>
              <a:gd name="connsiteY194" fmla="*/ 554182 h 4629155"/>
              <a:gd name="connsiteX195" fmla="*/ 2893901 w 5641157"/>
              <a:gd name="connsiteY195" fmla="*/ 706582 h 4629155"/>
              <a:gd name="connsiteX196" fmla="*/ 3018592 w 5641157"/>
              <a:gd name="connsiteY196" fmla="*/ 706582 h 4629155"/>
              <a:gd name="connsiteX197" fmla="*/ 4099246 w 5641157"/>
              <a:gd name="connsiteY197" fmla="*/ 734291 h 4629155"/>
              <a:gd name="connsiteX198" fmla="*/ 3946846 w 5641157"/>
              <a:gd name="connsiteY198" fmla="*/ 831273 h 4629155"/>
              <a:gd name="connsiteX199" fmla="*/ 3905282 w 5641157"/>
              <a:gd name="connsiteY199" fmla="*/ 858982 h 4629155"/>
              <a:gd name="connsiteX200" fmla="*/ 3697464 w 5641157"/>
              <a:gd name="connsiteY200" fmla="*/ 872837 h 4629155"/>
              <a:gd name="connsiteX201" fmla="*/ 3600482 w 5641157"/>
              <a:gd name="connsiteY201" fmla="*/ 969818 h 4629155"/>
              <a:gd name="connsiteX202" fmla="*/ 3572773 w 5641157"/>
              <a:gd name="connsiteY202" fmla="*/ 997528 h 4629155"/>
              <a:gd name="connsiteX203" fmla="*/ 3669755 w 5641157"/>
              <a:gd name="connsiteY203" fmla="*/ 1011382 h 4629155"/>
              <a:gd name="connsiteX204" fmla="*/ 3849864 w 5641157"/>
              <a:gd name="connsiteY204" fmla="*/ 1052946 h 4629155"/>
              <a:gd name="connsiteX205" fmla="*/ 4126955 w 5641157"/>
              <a:gd name="connsiteY205" fmla="*/ 1163782 h 4629155"/>
              <a:gd name="connsiteX206" fmla="*/ 4348628 w 5641157"/>
              <a:gd name="connsiteY206" fmla="*/ 1260764 h 4629155"/>
              <a:gd name="connsiteX207" fmla="*/ 4570301 w 5641157"/>
              <a:gd name="connsiteY207" fmla="*/ 1385455 h 4629155"/>
              <a:gd name="connsiteX208" fmla="*/ 4750410 w 5641157"/>
              <a:gd name="connsiteY208" fmla="*/ 1413164 h 4629155"/>
              <a:gd name="connsiteX209" fmla="*/ 4791973 w 5641157"/>
              <a:gd name="connsiteY209" fmla="*/ 1427018 h 4629155"/>
              <a:gd name="connsiteX210" fmla="*/ 4750410 w 5641157"/>
              <a:gd name="connsiteY210" fmla="*/ 1440873 h 4629155"/>
              <a:gd name="connsiteX211" fmla="*/ 4639573 w 5641157"/>
              <a:gd name="connsiteY211" fmla="*/ 1454728 h 4629155"/>
              <a:gd name="connsiteX212" fmla="*/ 4487173 w 5641157"/>
              <a:gd name="connsiteY212" fmla="*/ 1496291 h 4629155"/>
              <a:gd name="connsiteX213" fmla="*/ 4043828 w 5641157"/>
              <a:gd name="connsiteY213" fmla="*/ 1524000 h 4629155"/>
              <a:gd name="connsiteX214" fmla="*/ 4016119 w 5641157"/>
              <a:gd name="connsiteY214" fmla="*/ 2119746 h 4629155"/>
              <a:gd name="connsiteX215" fmla="*/ 4002264 w 5641157"/>
              <a:gd name="connsiteY215" fmla="*/ 2008909 h 4629155"/>
              <a:gd name="connsiteX216" fmla="*/ 3974555 w 5641157"/>
              <a:gd name="connsiteY216" fmla="*/ 1898073 h 4629155"/>
              <a:gd name="connsiteX217" fmla="*/ 3919137 w 5641157"/>
              <a:gd name="connsiteY217" fmla="*/ 1745673 h 4629155"/>
              <a:gd name="connsiteX218" fmla="*/ 3891428 w 5641157"/>
              <a:gd name="connsiteY218" fmla="*/ 1620982 h 4629155"/>
              <a:gd name="connsiteX219" fmla="*/ 3863719 w 5641157"/>
              <a:gd name="connsiteY219" fmla="*/ 1579418 h 4629155"/>
              <a:gd name="connsiteX220" fmla="*/ 3849864 w 5641157"/>
              <a:gd name="connsiteY220" fmla="*/ 1524000 h 4629155"/>
              <a:gd name="connsiteX221" fmla="*/ 3780592 w 5641157"/>
              <a:gd name="connsiteY221" fmla="*/ 1427018 h 4629155"/>
              <a:gd name="connsiteX222" fmla="*/ 3752882 w 5641157"/>
              <a:gd name="connsiteY222" fmla="*/ 1454728 h 4629155"/>
              <a:gd name="connsiteX223" fmla="*/ 3711319 w 5641157"/>
              <a:gd name="connsiteY223" fmla="*/ 1593273 h 4629155"/>
              <a:gd name="connsiteX224" fmla="*/ 3655901 w 5641157"/>
              <a:gd name="connsiteY224" fmla="*/ 1690255 h 4629155"/>
              <a:gd name="connsiteX225" fmla="*/ 3628192 w 5641157"/>
              <a:gd name="connsiteY225" fmla="*/ 1745673 h 4629155"/>
              <a:gd name="connsiteX226" fmla="*/ 3614337 w 5641157"/>
              <a:gd name="connsiteY226" fmla="*/ 1801091 h 4629155"/>
              <a:gd name="connsiteX227" fmla="*/ 3572773 w 5641157"/>
              <a:gd name="connsiteY227" fmla="*/ 1856509 h 4629155"/>
              <a:gd name="connsiteX228" fmla="*/ 3517355 w 5641157"/>
              <a:gd name="connsiteY228" fmla="*/ 1981200 h 4629155"/>
              <a:gd name="connsiteX229" fmla="*/ 3489646 w 5641157"/>
              <a:gd name="connsiteY229" fmla="*/ 2036618 h 4629155"/>
              <a:gd name="connsiteX230" fmla="*/ 3448082 w 5641157"/>
              <a:gd name="connsiteY230" fmla="*/ 2078182 h 4629155"/>
              <a:gd name="connsiteX231" fmla="*/ 3420373 w 5641157"/>
              <a:gd name="connsiteY231" fmla="*/ 1316182 h 4629155"/>
              <a:gd name="connsiteX232" fmla="*/ 3378810 w 5641157"/>
              <a:gd name="connsiteY232" fmla="*/ 1343891 h 4629155"/>
              <a:gd name="connsiteX233" fmla="*/ 3323392 w 5641157"/>
              <a:gd name="connsiteY233" fmla="*/ 1399309 h 4629155"/>
              <a:gd name="connsiteX234" fmla="*/ 3267973 w 5641157"/>
              <a:gd name="connsiteY234" fmla="*/ 1482437 h 4629155"/>
              <a:gd name="connsiteX235" fmla="*/ 3254119 w 5641157"/>
              <a:gd name="connsiteY235" fmla="*/ 1524000 h 4629155"/>
              <a:gd name="connsiteX236" fmla="*/ 3143282 w 5641157"/>
              <a:gd name="connsiteY236" fmla="*/ 1620982 h 4629155"/>
              <a:gd name="connsiteX237" fmla="*/ 3115573 w 5641157"/>
              <a:gd name="connsiteY237" fmla="*/ 1662546 h 4629155"/>
              <a:gd name="connsiteX238" fmla="*/ 3074010 w 5641157"/>
              <a:gd name="connsiteY238" fmla="*/ 1634837 h 4629155"/>
              <a:gd name="connsiteX239" fmla="*/ 3046301 w 5641157"/>
              <a:gd name="connsiteY239" fmla="*/ 1496291 h 4629155"/>
              <a:gd name="connsiteX240" fmla="*/ 3018592 w 5641157"/>
              <a:gd name="connsiteY240" fmla="*/ 1413164 h 4629155"/>
              <a:gd name="connsiteX241" fmla="*/ 3004737 w 5641157"/>
              <a:gd name="connsiteY241" fmla="*/ 1330037 h 4629155"/>
              <a:gd name="connsiteX242" fmla="*/ 2977028 w 5641157"/>
              <a:gd name="connsiteY242" fmla="*/ 1246909 h 4629155"/>
              <a:gd name="connsiteX243" fmla="*/ 2963173 w 5641157"/>
              <a:gd name="connsiteY243" fmla="*/ 1191491 h 4629155"/>
              <a:gd name="connsiteX244" fmla="*/ 2949319 w 5641157"/>
              <a:gd name="connsiteY244" fmla="*/ 1149928 h 4629155"/>
              <a:gd name="connsiteX245" fmla="*/ 2921610 w 5641157"/>
              <a:gd name="connsiteY245" fmla="*/ 1039091 h 4629155"/>
              <a:gd name="connsiteX246" fmla="*/ 2907755 w 5641157"/>
              <a:gd name="connsiteY246" fmla="*/ 997528 h 4629155"/>
              <a:gd name="connsiteX247" fmla="*/ 2880046 w 5641157"/>
              <a:gd name="connsiteY247" fmla="*/ 886691 h 4629155"/>
              <a:gd name="connsiteX248" fmla="*/ 2866192 w 5641157"/>
              <a:gd name="connsiteY248" fmla="*/ 831273 h 4629155"/>
              <a:gd name="connsiteX249" fmla="*/ 2838482 w 5641157"/>
              <a:gd name="connsiteY249" fmla="*/ 858982 h 4629155"/>
              <a:gd name="connsiteX250" fmla="*/ 2796919 w 5641157"/>
              <a:gd name="connsiteY250" fmla="*/ 997528 h 4629155"/>
              <a:gd name="connsiteX251" fmla="*/ 2783064 w 5641157"/>
              <a:gd name="connsiteY251" fmla="*/ 1039091 h 4629155"/>
              <a:gd name="connsiteX252" fmla="*/ 2755355 w 5641157"/>
              <a:gd name="connsiteY252" fmla="*/ 1524000 h 4629155"/>
              <a:gd name="connsiteX253" fmla="*/ 2699937 w 5641157"/>
              <a:gd name="connsiteY253" fmla="*/ 1440873 h 4629155"/>
              <a:gd name="connsiteX254" fmla="*/ 2672228 w 5641157"/>
              <a:gd name="connsiteY254" fmla="*/ 1343891 h 4629155"/>
              <a:gd name="connsiteX255" fmla="*/ 2616810 w 5641157"/>
              <a:gd name="connsiteY255" fmla="*/ 1260764 h 4629155"/>
              <a:gd name="connsiteX256" fmla="*/ 2575246 w 5641157"/>
              <a:gd name="connsiteY256" fmla="*/ 1163782 h 4629155"/>
              <a:gd name="connsiteX257" fmla="*/ 2547537 w 5641157"/>
              <a:gd name="connsiteY257" fmla="*/ 1122218 h 4629155"/>
              <a:gd name="connsiteX258" fmla="*/ 2505973 w 5641157"/>
              <a:gd name="connsiteY258" fmla="*/ 969818 h 4629155"/>
              <a:gd name="connsiteX259" fmla="*/ 2464410 w 5641157"/>
              <a:gd name="connsiteY259" fmla="*/ 955964 h 4629155"/>
              <a:gd name="connsiteX260" fmla="*/ 2408992 w 5641157"/>
              <a:gd name="connsiteY260" fmla="*/ 997528 h 4629155"/>
              <a:gd name="connsiteX261" fmla="*/ 2395137 w 5641157"/>
              <a:gd name="connsiteY261" fmla="*/ 1039091 h 4629155"/>
              <a:gd name="connsiteX262" fmla="*/ 2367428 w 5641157"/>
              <a:gd name="connsiteY262" fmla="*/ 1094509 h 4629155"/>
              <a:gd name="connsiteX263" fmla="*/ 2353573 w 5641157"/>
              <a:gd name="connsiteY263" fmla="*/ 1191491 h 4629155"/>
              <a:gd name="connsiteX264" fmla="*/ 2325864 w 5641157"/>
              <a:gd name="connsiteY264" fmla="*/ 1274618 h 4629155"/>
              <a:gd name="connsiteX265" fmla="*/ 2270446 w 5641157"/>
              <a:gd name="connsiteY265" fmla="*/ 1468582 h 4629155"/>
              <a:gd name="connsiteX266" fmla="*/ 2256592 w 5641157"/>
              <a:gd name="connsiteY266" fmla="*/ 1551709 h 4629155"/>
              <a:gd name="connsiteX267" fmla="*/ 2228882 w 5641157"/>
              <a:gd name="connsiteY267" fmla="*/ 1662546 h 4629155"/>
              <a:gd name="connsiteX268" fmla="*/ 2215028 w 5641157"/>
              <a:gd name="connsiteY268" fmla="*/ 1731818 h 4629155"/>
              <a:gd name="connsiteX269" fmla="*/ 2201173 w 5641157"/>
              <a:gd name="connsiteY269" fmla="*/ 1676400 h 4629155"/>
              <a:gd name="connsiteX270" fmla="*/ 2173464 w 5641157"/>
              <a:gd name="connsiteY270" fmla="*/ 1607128 h 4629155"/>
              <a:gd name="connsiteX271" fmla="*/ 2159610 w 5641157"/>
              <a:gd name="connsiteY271" fmla="*/ 1510146 h 4629155"/>
              <a:gd name="connsiteX272" fmla="*/ 2145755 w 5641157"/>
              <a:gd name="connsiteY272" fmla="*/ 1468582 h 4629155"/>
              <a:gd name="connsiteX273" fmla="*/ 2090337 w 5641157"/>
              <a:gd name="connsiteY273" fmla="*/ 1288473 h 4629155"/>
              <a:gd name="connsiteX274" fmla="*/ 2048773 w 5641157"/>
              <a:gd name="connsiteY274" fmla="*/ 1122218 h 4629155"/>
              <a:gd name="connsiteX275" fmla="*/ 2034919 w 5641157"/>
              <a:gd name="connsiteY275" fmla="*/ 1080655 h 4629155"/>
              <a:gd name="connsiteX276" fmla="*/ 1965646 w 5641157"/>
              <a:gd name="connsiteY276" fmla="*/ 1205346 h 4629155"/>
              <a:gd name="connsiteX277" fmla="*/ 1896373 w 5641157"/>
              <a:gd name="connsiteY277" fmla="*/ 1524000 h 4629155"/>
              <a:gd name="connsiteX278" fmla="*/ 1868664 w 5641157"/>
              <a:gd name="connsiteY278" fmla="*/ 1620982 h 4629155"/>
              <a:gd name="connsiteX279" fmla="*/ 1854810 w 5641157"/>
              <a:gd name="connsiteY279" fmla="*/ 1717964 h 4629155"/>
              <a:gd name="connsiteX280" fmla="*/ 1840955 w 5641157"/>
              <a:gd name="connsiteY280" fmla="*/ 1787237 h 4629155"/>
              <a:gd name="connsiteX281" fmla="*/ 1827101 w 5641157"/>
              <a:gd name="connsiteY281" fmla="*/ 1953491 h 4629155"/>
              <a:gd name="connsiteX282" fmla="*/ 1813246 w 5641157"/>
              <a:gd name="connsiteY282" fmla="*/ 1898073 h 4629155"/>
              <a:gd name="connsiteX283" fmla="*/ 1771682 w 5641157"/>
              <a:gd name="connsiteY283" fmla="*/ 1828800 h 4629155"/>
              <a:gd name="connsiteX284" fmla="*/ 1688555 w 5641157"/>
              <a:gd name="connsiteY284" fmla="*/ 1717964 h 4629155"/>
              <a:gd name="connsiteX285" fmla="*/ 1660846 w 5641157"/>
              <a:gd name="connsiteY285" fmla="*/ 1676400 h 4629155"/>
              <a:gd name="connsiteX286" fmla="*/ 1619282 w 5641157"/>
              <a:gd name="connsiteY286" fmla="*/ 1593273 h 4629155"/>
              <a:gd name="connsiteX287" fmla="*/ 1563864 w 5641157"/>
              <a:gd name="connsiteY287" fmla="*/ 1496291 h 4629155"/>
              <a:gd name="connsiteX288" fmla="*/ 1522301 w 5641157"/>
              <a:gd name="connsiteY288" fmla="*/ 1427018 h 4629155"/>
              <a:gd name="connsiteX289" fmla="*/ 1480737 w 5641157"/>
              <a:gd name="connsiteY289" fmla="*/ 1454728 h 4629155"/>
              <a:gd name="connsiteX290" fmla="*/ 1453028 w 5641157"/>
              <a:gd name="connsiteY290" fmla="*/ 1537855 h 4629155"/>
              <a:gd name="connsiteX291" fmla="*/ 1439173 w 5641157"/>
              <a:gd name="connsiteY291" fmla="*/ 1579418 h 4629155"/>
              <a:gd name="connsiteX292" fmla="*/ 1356046 w 5641157"/>
              <a:gd name="connsiteY292" fmla="*/ 1648691 h 4629155"/>
              <a:gd name="connsiteX293" fmla="*/ 1314482 w 5641157"/>
              <a:gd name="connsiteY293" fmla="*/ 1717964 h 4629155"/>
              <a:gd name="connsiteX294" fmla="*/ 1286773 w 5641157"/>
              <a:gd name="connsiteY294" fmla="*/ 1773382 h 4629155"/>
              <a:gd name="connsiteX295" fmla="*/ 1245210 w 5641157"/>
              <a:gd name="connsiteY295" fmla="*/ 1801091 h 4629155"/>
              <a:gd name="connsiteX296" fmla="*/ 1148228 w 5641157"/>
              <a:gd name="connsiteY296" fmla="*/ 1884218 h 4629155"/>
              <a:gd name="connsiteX297" fmla="*/ 1065101 w 5641157"/>
              <a:gd name="connsiteY297" fmla="*/ 1953491 h 4629155"/>
              <a:gd name="connsiteX298" fmla="*/ 1037392 w 5641157"/>
              <a:gd name="connsiteY298" fmla="*/ 1911928 h 4629155"/>
              <a:gd name="connsiteX299" fmla="*/ 1009682 w 5641157"/>
              <a:gd name="connsiteY299" fmla="*/ 1620982 h 4629155"/>
              <a:gd name="connsiteX300" fmla="*/ 995828 w 5641157"/>
              <a:gd name="connsiteY300" fmla="*/ 1551709 h 4629155"/>
              <a:gd name="connsiteX301" fmla="*/ 981973 w 5641157"/>
              <a:gd name="connsiteY301" fmla="*/ 1385455 h 4629155"/>
              <a:gd name="connsiteX302" fmla="*/ 954264 w 5641157"/>
              <a:gd name="connsiteY302" fmla="*/ 1233055 h 4629155"/>
              <a:gd name="connsiteX303" fmla="*/ 926555 w 5641157"/>
              <a:gd name="connsiteY303" fmla="*/ 1191491 h 4629155"/>
              <a:gd name="connsiteX304" fmla="*/ 857282 w 5641157"/>
              <a:gd name="connsiteY304" fmla="*/ 1122218 h 4629155"/>
              <a:gd name="connsiteX305" fmla="*/ 815719 w 5641157"/>
              <a:gd name="connsiteY305" fmla="*/ 1039091 h 4629155"/>
              <a:gd name="connsiteX306" fmla="*/ 774155 w 5641157"/>
              <a:gd name="connsiteY306" fmla="*/ 1011382 h 4629155"/>
              <a:gd name="connsiteX307" fmla="*/ 649464 w 5641157"/>
              <a:gd name="connsiteY307" fmla="*/ 1025237 h 4629155"/>
              <a:gd name="connsiteX308" fmla="*/ 580192 w 5641157"/>
              <a:gd name="connsiteY308" fmla="*/ 1080655 h 4629155"/>
              <a:gd name="connsiteX309" fmla="*/ 538628 w 5641157"/>
              <a:gd name="connsiteY309" fmla="*/ 1094509 h 4629155"/>
              <a:gd name="connsiteX310" fmla="*/ 469355 w 5641157"/>
              <a:gd name="connsiteY310" fmla="*/ 1149928 h 4629155"/>
              <a:gd name="connsiteX311" fmla="*/ 413937 w 5641157"/>
              <a:gd name="connsiteY311" fmla="*/ 1205346 h 4629155"/>
              <a:gd name="connsiteX312" fmla="*/ 372373 w 5641157"/>
              <a:gd name="connsiteY312" fmla="*/ 1233055 h 4629155"/>
              <a:gd name="connsiteX313" fmla="*/ 330810 w 5641157"/>
              <a:gd name="connsiteY313" fmla="*/ 1274618 h 4629155"/>
              <a:gd name="connsiteX314" fmla="*/ 261537 w 5641157"/>
              <a:gd name="connsiteY314" fmla="*/ 1316182 h 4629155"/>
              <a:gd name="connsiteX315" fmla="*/ 206119 w 5641157"/>
              <a:gd name="connsiteY315" fmla="*/ 1371600 h 4629155"/>
              <a:gd name="connsiteX316" fmla="*/ 122992 w 5641157"/>
              <a:gd name="connsiteY316" fmla="*/ 1427018 h 4629155"/>
              <a:gd name="connsiteX317" fmla="*/ 164555 w 5641157"/>
              <a:gd name="connsiteY317" fmla="*/ 1399309 h 4629155"/>
              <a:gd name="connsiteX318" fmla="*/ 275392 w 5641157"/>
              <a:gd name="connsiteY318" fmla="*/ 1343891 h 4629155"/>
              <a:gd name="connsiteX319" fmla="*/ 303101 w 5641157"/>
              <a:gd name="connsiteY319" fmla="*/ 1302328 h 4629155"/>
              <a:gd name="connsiteX320" fmla="*/ 594046 w 5641157"/>
              <a:gd name="connsiteY320" fmla="*/ 1343891 h 4629155"/>
              <a:gd name="connsiteX321" fmla="*/ 732592 w 5641157"/>
              <a:gd name="connsiteY321" fmla="*/ 1371600 h 4629155"/>
              <a:gd name="connsiteX322" fmla="*/ 801864 w 5641157"/>
              <a:gd name="connsiteY322" fmla="*/ 1399309 h 4629155"/>
              <a:gd name="connsiteX323" fmla="*/ 926555 w 5641157"/>
              <a:gd name="connsiteY323" fmla="*/ 1427018 h 4629155"/>
              <a:gd name="connsiteX324" fmla="*/ 884992 w 5641157"/>
              <a:gd name="connsiteY324" fmla="*/ 1440873 h 4629155"/>
              <a:gd name="connsiteX325" fmla="*/ 815719 w 5641157"/>
              <a:gd name="connsiteY325" fmla="*/ 1524000 h 4629155"/>
              <a:gd name="connsiteX326" fmla="*/ 746446 w 5641157"/>
              <a:gd name="connsiteY326" fmla="*/ 1607128 h 4629155"/>
              <a:gd name="connsiteX327" fmla="*/ 691028 w 5641157"/>
              <a:gd name="connsiteY327" fmla="*/ 1690255 h 4629155"/>
              <a:gd name="connsiteX328" fmla="*/ 663319 w 5641157"/>
              <a:gd name="connsiteY328" fmla="*/ 1731818 h 4629155"/>
              <a:gd name="connsiteX329" fmla="*/ 621755 w 5641157"/>
              <a:gd name="connsiteY329" fmla="*/ 1745673 h 4629155"/>
              <a:gd name="connsiteX330" fmla="*/ 566337 w 5641157"/>
              <a:gd name="connsiteY330" fmla="*/ 1828800 h 4629155"/>
              <a:gd name="connsiteX331" fmla="*/ 538628 w 5641157"/>
              <a:gd name="connsiteY331" fmla="*/ 1870364 h 4629155"/>
              <a:gd name="connsiteX332" fmla="*/ 497064 w 5641157"/>
              <a:gd name="connsiteY332" fmla="*/ 1884218 h 4629155"/>
              <a:gd name="connsiteX333" fmla="*/ 469355 w 5641157"/>
              <a:gd name="connsiteY333" fmla="*/ 1911928 h 4629155"/>
              <a:gd name="connsiteX334" fmla="*/ 413937 w 5641157"/>
              <a:gd name="connsiteY334" fmla="*/ 1995055 h 4629155"/>
              <a:gd name="connsiteX335" fmla="*/ 441646 w 5641157"/>
              <a:gd name="connsiteY335" fmla="*/ 1967346 h 4629155"/>
              <a:gd name="connsiteX336" fmla="*/ 510919 w 5641157"/>
              <a:gd name="connsiteY336" fmla="*/ 1911928 h 4629155"/>
              <a:gd name="connsiteX337" fmla="*/ 621755 w 5641157"/>
              <a:gd name="connsiteY337" fmla="*/ 1814946 h 4629155"/>
              <a:gd name="connsiteX338" fmla="*/ 691028 w 5641157"/>
              <a:gd name="connsiteY338" fmla="*/ 1731818 h 4629155"/>
              <a:gd name="connsiteX339" fmla="*/ 732592 w 5641157"/>
              <a:gd name="connsiteY339" fmla="*/ 1676400 h 4629155"/>
              <a:gd name="connsiteX340" fmla="*/ 815719 w 5641157"/>
              <a:gd name="connsiteY340" fmla="*/ 1634837 h 4629155"/>
              <a:gd name="connsiteX341" fmla="*/ 884992 w 5641157"/>
              <a:gd name="connsiteY341" fmla="*/ 1565564 h 4629155"/>
              <a:gd name="connsiteX342" fmla="*/ 995828 w 5641157"/>
              <a:gd name="connsiteY342" fmla="*/ 1496291 h 4629155"/>
              <a:gd name="connsiteX343" fmla="*/ 1023537 w 5641157"/>
              <a:gd name="connsiteY343" fmla="*/ 1454728 h 4629155"/>
              <a:gd name="connsiteX344" fmla="*/ 1051246 w 5641157"/>
              <a:gd name="connsiteY344" fmla="*/ 1371600 h 4629155"/>
              <a:gd name="connsiteX345" fmla="*/ 968119 w 5641157"/>
              <a:gd name="connsiteY345" fmla="*/ 1233055 h 4629155"/>
              <a:gd name="connsiteX346" fmla="*/ 815719 w 5641157"/>
              <a:gd name="connsiteY346" fmla="*/ 1052946 h 4629155"/>
              <a:gd name="connsiteX347" fmla="*/ 774155 w 5641157"/>
              <a:gd name="connsiteY347" fmla="*/ 983673 h 4629155"/>
              <a:gd name="connsiteX348" fmla="*/ 677173 w 5641157"/>
              <a:gd name="connsiteY348" fmla="*/ 914400 h 4629155"/>
              <a:gd name="connsiteX349" fmla="*/ 441646 w 5641157"/>
              <a:gd name="connsiteY349" fmla="*/ 942109 h 4629155"/>
              <a:gd name="connsiteX350" fmla="*/ 261537 w 5641157"/>
              <a:gd name="connsiteY350" fmla="*/ 969818 h 4629155"/>
              <a:gd name="connsiteX351" fmla="*/ 178410 w 5641157"/>
              <a:gd name="connsiteY351" fmla="*/ 1011382 h 4629155"/>
              <a:gd name="connsiteX352" fmla="*/ 136846 w 5641157"/>
              <a:gd name="connsiteY352" fmla="*/ 1025237 h 4629155"/>
              <a:gd name="connsiteX353" fmla="*/ 67573 w 5641157"/>
              <a:gd name="connsiteY353" fmla="*/ 1122218 h 4629155"/>
              <a:gd name="connsiteX354" fmla="*/ 53719 w 5641157"/>
              <a:gd name="connsiteY354" fmla="*/ 1163782 h 4629155"/>
              <a:gd name="connsiteX355" fmla="*/ 12155 w 5641157"/>
              <a:gd name="connsiteY355" fmla="*/ 1246909 h 4629155"/>
              <a:gd name="connsiteX356" fmla="*/ 26010 w 5641157"/>
              <a:gd name="connsiteY356" fmla="*/ 1717964 h 4629155"/>
              <a:gd name="connsiteX357" fmla="*/ 95282 w 5641157"/>
              <a:gd name="connsiteY357" fmla="*/ 1842655 h 4629155"/>
              <a:gd name="connsiteX358" fmla="*/ 136846 w 5641157"/>
              <a:gd name="connsiteY358" fmla="*/ 1925782 h 4629155"/>
              <a:gd name="connsiteX359" fmla="*/ 247682 w 5641157"/>
              <a:gd name="connsiteY359" fmla="*/ 1995055 h 4629155"/>
              <a:gd name="connsiteX360" fmla="*/ 303101 w 5641157"/>
              <a:gd name="connsiteY360" fmla="*/ 2008909 h 4629155"/>
              <a:gd name="connsiteX361" fmla="*/ 400082 w 5641157"/>
              <a:gd name="connsiteY361" fmla="*/ 2064328 h 4629155"/>
              <a:gd name="connsiteX362" fmla="*/ 483210 w 5641157"/>
              <a:gd name="connsiteY362" fmla="*/ 2092037 h 4629155"/>
              <a:gd name="connsiteX363" fmla="*/ 746446 w 5641157"/>
              <a:gd name="connsiteY363" fmla="*/ 2133600 h 4629155"/>
              <a:gd name="connsiteX364" fmla="*/ 1037392 w 5641157"/>
              <a:gd name="connsiteY364" fmla="*/ 2147455 h 4629155"/>
              <a:gd name="connsiteX365" fmla="*/ 1092810 w 5641157"/>
              <a:gd name="connsiteY365" fmla="*/ 2133600 h 4629155"/>
              <a:gd name="connsiteX366" fmla="*/ 1203646 w 5641157"/>
              <a:gd name="connsiteY366" fmla="*/ 2008909 h 4629155"/>
              <a:gd name="connsiteX367" fmla="*/ 1217501 w 5641157"/>
              <a:gd name="connsiteY367" fmla="*/ 1967346 h 4629155"/>
              <a:gd name="connsiteX368" fmla="*/ 1203646 w 5641157"/>
              <a:gd name="connsiteY368" fmla="*/ 1717964 h 4629155"/>
              <a:gd name="connsiteX369" fmla="*/ 1189792 w 5641157"/>
              <a:gd name="connsiteY369" fmla="*/ 1676400 h 4629155"/>
              <a:gd name="connsiteX370" fmla="*/ 1162082 w 5641157"/>
              <a:gd name="connsiteY370" fmla="*/ 1648691 h 4629155"/>
              <a:gd name="connsiteX371" fmla="*/ 1120519 w 5641157"/>
              <a:gd name="connsiteY371" fmla="*/ 1634837 h 4629155"/>
              <a:gd name="connsiteX372" fmla="*/ 1023537 w 5641157"/>
              <a:gd name="connsiteY372" fmla="*/ 1565564 h 4629155"/>
              <a:gd name="connsiteX373" fmla="*/ 968119 w 5641157"/>
              <a:gd name="connsiteY373" fmla="*/ 1537855 h 4629155"/>
              <a:gd name="connsiteX374" fmla="*/ 441646 w 5641157"/>
              <a:gd name="connsiteY374" fmla="*/ 1551709 h 4629155"/>
              <a:gd name="connsiteX375" fmla="*/ 372373 w 5641157"/>
              <a:gd name="connsiteY375" fmla="*/ 1593273 h 4629155"/>
              <a:gd name="connsiteX376" fmla="*/ 289246 w 5641157"/>
              <a:gd name="connsiteY376" fmla="*/ 1648691 h 4629155"/>
              <a:gd name="connsiteX377" fmla="*/ 247682 w 5641157"/>
              <a:gd name="connsiteY377" fmla="*/ 1717964 h 4629155"/>
              <a:gd name="connsiteX378" fmla="*/ 233828 w 5641157"/>
              <a:gd name="connsiteY378" fmla="*/ 1759528 h 4629155"/>
              <a:gd name="connsiteX379" fmla="*/ 192264 w 5641157"/>
              <a:gd name="connsiteY379" fmla="*/ 1870364 h 4629155"/>
              <a:gd name="connsiteX380" fmla="*/ 206119 w 5641157"/>
              <a:gd name="connsiteY380" fmla="*/ 2147455 h 4629155"/>
              <a:gd name="connsiteX381" fmla="*/ 233828 w 5641157"/>
              <a:gd name="connsiteY381" fmla="*/ 2230582 h 4629155"/>
              <a:gd name="connsiteX382" fmla="*/ 289246 w 5641157"/>
              <a:gd name="connsiteY382" fmla="*/ 2244437 h 4629155"/>
              <a:gd name="connsiteX383" fmla="*/ 843428 w 5641157"/>
              <a:gd name="connsiteY383" fmla="*/ 2230582 h 4629155"/>
              <a:gd name="connsiteX384" fmla="*/ 857282 w 5641157"/>
              <a:gd name="connsiteY384" fmla="*/ 2189018 h 4629155"/>
              <a:gd name="connsiteX385" fmla="*/ 884992 w 5641157"/>
              <a:gd name="connsiteY385" fmla="*/ 2161309 h 4629155"/>
              <a:gd name="connsiteX386" fmla="*/ 940410 w 5641157"/>
              <a:gd name="connsiteY386" fmla="*/ 2078182 h 4629155"/>
              <a:gd name="connsiteX387" fmla="*/ 954264 w 5641157"/>
              <a:gd name="connsiteY387" fmla="*/ 1343891 h 4629155"/>
              <a:gd name="connsiteX388" fmla="*/ 968119 w 5641157"/>
              <a:gd name="connsiteY388" fmla="*/ 1260764 h 4629155"/>
              <a:gd name="connsiteX389" fmla="*/ 981973 w 5641157"/>
              <a:gd name="connsiteY389" fmla="*/ 1025237 h 4629155"/>
              <a:gd name="connsiteX390" fmla="*/ 1009682 w 5641157"/>
              <a:gd name="connsiteY390" fmla="*/ 983673 h 4629155"/>
              <a:gd name="connsiteX391" fmla="*/ 1037392 w 5641157"/>
              <a:gd name="connsiteY391" fmla="*/ 928255 h 4629155"/>
              <a:gd name="connsiteX392" fmla="*/ 1051246 w 5641157"/>
              <a:gd name="connsiteY392" fmla="*/ 817418 h 4629155"/>
              <a:gd name="connsiteX393" fmla="*/ 1120519 w 5641157"/>
              <a:gd name="connsiteY393" fmla="*/ 748146 h 4629155"/>
              <a:gd name="connsiteX394" fmla="*/ 1162082 w 5641157"/>
              <a:gd name="connsiteY394" fmla="*/ 734291 h 4629155"/>
              <a:gd name="connsiteX395" fmla="*/ 1189792 w 5641157"/>
              <a:gd name="connsiteY395" fmla="*/ 706582 h 4629155"/>
              <a:gd name="connsiteX396" fmla="*/ 1356046 w 5641157"/>
              <a:gd name="connsiteY396" fmla="*/ 665018 h 4629155"/>
              <a:gd name="connsiteX397" fmla="*/ 1411464 w 5641157"/>
              <a:gd name="connsiteY397" fmla="*/ 637309 h 4629155"/>
              <a:gd name="connsiteX398" fmla="*/ 2256592 w 5641157"/>
              <a:gd name="connsiteY398" fmla="*/ 651164 h 4629155"/>
              <a:gd name="connsiteX399" fmla="*/ 2810773 w 5641157"/>
              <a:gd name="connsiteY399" fmla="*/ 637309 h 4629155"/>
              <a:gd name="connsiteX400" fmla="*/ 2893901 w 5641157"/>
              <a:gd name="connsiteY400" fmla="*/ 568037 h 4629155"/>
              <a:gd name="connsiteX401" fmla="*/ 2949319 w 5641157"/>
              <a:gd name="connsiteY401" fmla="*/ 554182 h 4629155"/>
              <a:gd name="connsiteX402" fmla="*/ 3046301 w 5641157"/>
              <a:gd name="connsiteY402" fmla="*/ 484909 h 4629155"/>
              <a:gd name="connsiteX403" fmla="*/ 3101719 w 5641157"/>
              <a:gd name="connsiteY403" fmla="*/ 471055 h 4629155"/>
              <a:gd name="connsiteX404" fmla="*/ 3143282 w 5641157"/>
              <a:gd name="connsiteY404" fmla="*/ 457200 h 4629155"/>
              <a:gd name="connsiteX405" fmla="*/ 3683610 w 5641157"/>
              <a:gd name="connsiteY405" fmla="*/ 457200 h 4629155"/>
              <a:gd name="connsiteX406" fmla="*/ 3725173 w 5641157"/>
              <a:gd name="connsiteY406" fmla="*/ 484909 h 4629155"/>
              <a:gd name="connsiteX407" fmla="*/ 3766737 w 5641157"/>
              <a:gd name="connsiteY407" fmla="*/ 498764 h 4629155"/>
              <a:gd name="connsiteX408" fmla="*/ 3836010 w 5641157"/>
              <a:gd name="connsiteY408" fmla="*/ 526473 h 4629155"/>
              <a:gd name="connsiteX409" fmla="*/ 3877573 w 5641157"/>
              <a:gd name="connsiteY409" fmla="*/ 568037 h 4629155"/>
              <a:gd name="connsiteX410" fmla="*/ 3891428 w 5641157"/>
              <a:gd name="connsiteY410" fmla="*/ 886691 h 4629155"/>
              <a:gd name="connsiteX411" fmla="*/ 3849864 w 5641157"/>
              <a:gd name="connsiteY411" fmla="*/ 900546 h 4629155"/>
              <a:gd name="connsiteX412" fmla="*/ 3766737 w 5641157"/>
              <a:gd name="connsiteY412" fmla="*/ 955964 h 4629155"/>
              <a:gd name="connsiteX413" fmla="*/ 3655901 w 5641157"/>
              <a:gd name="connsiteY413" fmla="*/ 983673 h 4629155"/>
              <a:gd name="connsiteX414" fmla="*/ 3434228 w 5641157"/>
              <a:gd name="connsiteY414" fmla="*/ 969818 h 4629155"/>
              <a:gd name="connsiteX415" fmla="*/ 3392664 w 5641157"/>
              <a:gd name="connsiteY415" fmla="*/ 914400 h 4629155"/>
              <a:gd name="connsiteX416" fmla="*/ 3337246 w 5641157"/>
              <a:gd name="connsiteY416" fmla="*/ 831273 h 4629155"/>
              <a:gd name="connsiteX417" fmla="*/ 3351101 w 5641157"/>
              <a:gd name="connsiteY417" fmla="*/ 637309 h 4629155"/>
              <a:gd name="connsiteX418" fmla="*/ 3392664 w 5641157"/>
              <a:gd name="connsiteY418" fmla="*/ 595746 h 4629155"/>
              <a:gd name="connsiteX419" fmla="*/ 3406519 w 5641157"/>
              <a:gd name="connsiteY419" fmla="*/ 540328 h 4629155"/>
              <a:gd name="connsiteX420" fmla="*/ 3434228 w 5641157"/>
              <a:gd name="connsiteY420" fmla="*/ 512618 h 4629155"/>
              <a:gd name="connsiteX421" fmla="*/ 3531210 w 5641157"/>
              <a:gd name="connsiteY421" fmla="*/ 471055 h 4629155"/>
              <a:gd name="connsiteX422" fmla="*/ 3600482 w 5641157"/>
              <a:gd name="connsiteY422" fmla="*/ 457200 h 4629155"/>
              <a:gd name="connsiteX423" fmla="*/ 4002264 w 5641157"/>
              <a:gd name="connsiteY423" fmla="*/ 429491 h 4629155"/>
              <a:gd name="connsiteX424" fmla="*/ 4404046 w 5641157"/>
              <a:gd name="connsiteY424" fmla="*/ 332509 h 4629155"/>
              <a:gd name="connsiteX425" fmla="*/ 4778119 w 5641157"/>
              <a:gd name="connsiteY425" fmla="*/ 263237 h 4629155"/>
              <a:gd name="connsiteX426" fmla="*/ 4999792 w 5641157"/>
              <a:gd name="connsiteY426" fmla="*/ 193964 h 4629155"/>
              <a:gd name="connsiteX427" fmla="*/ 5166046 w 5641157"/>
              <a:gd name="connsiteY427" fmla="*/ 124691 h 4629155"/>
              <a:gd name="connsiteX428" fmla="*/ 5290737 w 5641157"/>
              <a:gd name="connsiteY428" fmla="*/ 83128 h 4629155"/>
              <a:gd name="connsiteX429" fmla="*/ 5401573 w 5641157"/>
              <a:gd name="connsiteY429" fmla="*/ 13855 h 4629155"/>
              <a:gd name="connsiteX430" fmla="*/ 5443137 w 5641157"/>
              <a:gd name="connsiteY430" fmla="*/ 0 h 4629155"/>
              <a:gd name="connsiteX431" fmla="*/ 5401573 w 5641157"/>
              <a:gd name="connsiteY431" fmla="*/ 55418 h 4629155"/>
              <a:gd name="connsiteX432" fmla="*/ 5346155 w 5641157"/>
              <a:gd name="connsiteY432" fmla="*/ 152400 h 4629155"/>
              <a:gd name="connsiteX433" fmla="*/ 5193755 w 5641157"/>
              <a:gd name="connsiteY433" fmla="*/ 318655 h 4629155"/>
              <a:gd name="connsiteX434" fmla="*/ 5124482 w 5641157"/>
              <a:gd name="connsiteY434" fmla="*/ 429491 h 4629155"/>
              <a:gd name="connsiteX435" fmla="*/ 5055210 w 5641157"/>
              <a:gd name="connsiteY435" fmla="*/ 512618 h 4629155"/>
              <a:gd name="connsiteX436" fmla="*/ 4999792 w 5641157"/>
              <a:gd name="connsiteY436" fmla="*/ 595746 h 4629155"/>
              <a:gd name="connsiteX437" fmla="*/ 4930519 w 5641157"/>
              <a:gd name="connsiteY437" fmla="*/ 651164 h 4629155"/>
              <a:gd name="connsiteX438" fmla="*/ 4805828 w 5641157"/>
              <a:gd name="connsiteY438" fmla="*/ 775855 h 4629155"/>
              <a:gd name="connsiteX439" fmla="*/ 4625719 w 5641157"/>
              <a:gd name="connsiteY439" fmla="*/ 955964 h 4629155"/>
              <a:gd name="connsiteX440" fmla="*/ 4542592 w 5641157"/>
              <a:gd name="connsiteY440" fmla="*/ 1039091 h 4629155"/>
              <a:gd name="connsiteX441" fmla="*/ 4514882 w 5641157"/>
              <a:gd name="connsiteY441" fmla="*/ 1066800 h 4629155"/>
              <a:gd name="connsiteX442" fmla="*/ 4431755 w 5641157"/>
              <a:gd name="connsiteY442" fmla="*/ 1191491 h 4629155"/>
              <a:gd name="connsiteX443" fmla="*/ 4362482 w 5641157"/>
              <a:gd name="connsiteY443" fmla="*/ 1260764 h 4629155"/>
              <a:gd name="connsiteX444" fmla="*/ 4307064 w 5641157"/>
              <a:gd name="connsiteY444" fmla="*/ 1343891 h 4629155"/>
              <a:gd name="connsiteX445" fmla="*/ 4237792 w 5641157"/>
              <a:gd name="connsiteY445" fmla="*/ 1440873 h 4629155"/>
              <a:gd name="connsiteX446" fmla="*/ 4196228 w 5641157"/>
              <a:gd name="connsiteY446" fmla="*/ 1468582 h 4629155"/>
              <a:gd name="connsiteX447" fmla="*/ 3725173 w 5641157"/>
              <a:gd name="connsiteY447" fmla="*/ 1427018 h 4629155"/>
              <a:gd name="connsiteX448" fmla="*/ 3683610 w 5641157"/>
              <a:gd name="connsiteY448" fmla="*/ 1413164 h 4629155"/>
              <a:gd name="connsiteX449" fmla="*/ 3600482 w 5641157"/>
              <a:gd name="connsiteY449" fmla="*/ 1357746 h 4629155"/>
              <a:gd name="connsiteX450" fmla="*/ 3558919 w 5641157"/>
              <a:gd name="connsiteY450" fmla="*/ 1330037 h 4629155"/>
              <a:gd name="connsiteX451" fmla="*/ 3780592 w 5641157"/>
              <a:gd name="connsiteY451" fmla="*/ 1413164 h 4629155"/>
              <a:gd name="connsiteX452" fmla="*/ 3974555 w 5641157"/>
              <a:gd name="connsiteY452" fmla="*/ 1524000 h 4629155"/>
              <a:gd name="connsiteX453" fmla="*/ 4265501 w 5641157"/>
              <a:gd name="connsiteY453" fmla="*/ 1662546 h 4629155"/>
              <a:gd name="connsiteX454" fmla="*/ 4390192 w 5641157"/>
              <a:gd name="connsiteY454" fmla="*/ 1759528 h 4629155"/>
              <a:gd name="connsiteX455" fmla="*/ 4473319 w 5641157"/>
              <a:gd name="connsiteY455" fmla="*/ 1842655 h 4629155"/>
              <a:gd name="connsiteX456" fmla="*/ 4764264 w 5641157"/>
              <a:gd name="connsiteY456" fmla="*/ 2230582 h 4629155"/>
              <a:gd name="connsiteX457" fmla="*/ 4861246 w 5641157"/>
              <a:gd name="connsiteY457" fmla="*/ 2355273 h 4629155"/>
              <a:gd name="connsiteX458" fmla="*/ 4944373 w 5641157"/>
              <a:gd name="connsiteY458" fmla="*/ 2479964 h 4629155"/>
              <a:gd name="connsiteX459" fmla="*/ 5124482 w 5641157"/>
              <a:gd name="connsiteY459" fmla="*/ 2715491 h 4629155"/>
              <a:gd name="connsiteX460" fmla="*/ 5193755 w 5641157"/>
              <a:gd name="connsiteY460" fmla="*/ 2826328 h 4629155"/>
              <a:gd name="connsiteX461" fmla="*/ 5235319 w 5641157"/>
              <a:gd name="connsiteY461" fmla="*/ 2881746 h 4629155"/>
              <a:gd name="connsiteX462" fmla="*/ 5290737 w 5641157"/>
              <a:gd name="connsiteY462" fmla="*/ 2964873 h 4629155"/>
              <a:gd name="connsiteX463" fmla="*/ 5318446 w 5641157"/>
              <a:gd name="connsiteY463" fmla="*/ 3117273 h 4629155"/>
              <a:gd name="connsiteX464" fmla="*/ 5387719 w 5641157"/>
              <a:gd name="connsiteY464" fmla="*/ 3394364 h 4629155"/>
              <a:gd name="connsiteX465" fmla="*/ 5429282 w 5641157"/>
              <a:gd name="connsiteY465" fmla="*/ 3602182 h 4629155"/>
              <a:gd name="connsiteX466" fmla="*/ 5456992 w 5641157"/>
              <a:gd name="connsiteY466" fmla="*/ 3671455 h 4629155"/>
              <a:gd name="connsiteX467" fmla="*/ 5470846 w 5641157"/>
              <a:gd name="connsiteY467" fmla="*/ 3782291 h 4629155"/>
              <a:gd name="connsiteX468" fmla="*/ 5484701 w 5641157"/>
              <a:gd name="connsiteY468" fmla="*/ 3837709 h 4629155"/>
              <a:gd name="connsiteX469" fmla="*/ 5498555 w 5641157"/>
              <a:gd name="connsiteY469" fmla="*/ 3976255 h 4629155"/>
              <a:gd name="connsiteX470" fmla="*/ 5512410 w 5641157"/>
              <a:gd name="connsiteY470" fmla="*/ 4017818 h 4629155"/>
              <a:gd name="connsiteX471" fmla="*/ 5526264 w 5641157"/>
              <a:gd name="connsiteY471" fmla="*/ 4073237 h 4629155"/>
              <a:gd name="connsiteX472" fmla="*/ 5553973 w 5641157"/>
              <a:gd name="connsiteY472" fmla="*/ 4211782 h 4629155"/>
              <a:gd name="connsiteX473" fmla="*/ 5581682 w 5641157"/>
              <a:gd name="connsiteY473" fmla="*/ 4267200 h 4629155"/>
              <a:gd name="connsiteX474" fmla="*/ 5595537 w 5641157"/>
              <a:gd name="connsiteY474" fmla="*/ 4336473 h 4629155"/>
              <a:gd name="connsiteX475" fmla="*/ 5637101 w 5641157"/>
              <a:gd name="connsiteY475" fmla="*/ 4461164 h 4629155"/>
              <a:gd name="connsiteX476" fmla="*/ 5623246 w 5641157"/>
              <a:gd name="connsiteY476" fmla="*/ 4613564 h 4629155"/>
              <a:gd name="connsiteX477" fmla="*/ 5595537 w 5641157"/>
              <a:gd name="connsiteY477" fmla="*/ 4572000 h 4629155"/>
              <a:gd name="connsiteX478" fmla="*/ 5512410 w 5641157"/>
              <a:gd name="connsiteY478" fmla="*/ 4488873 h 4629155"/>
              <a:gd name="connsiteX479" fmla="*/ 5429282 w 5641157"/>
              <a:gd name="connsiteY479" fmla="*/ 4447309 h 4629155"/>
              <a:gd name="connsiteX480" fmla="*/ 5332301 w 5641157"/>
              <a:gd name="connsiteY480" fmla="*/ 4419600 h 4629155"/>
              <a:gd name="connsiteX481" fmla="*/ 5207610 w 5641157"/>
              <a:gd name="connsiteY481" fmla="*/ 4378037 h 4629155"/>
              <a:gd name="connsiteX482" fmla="*/ 5235319 w 5641157"/>
              <a:gd name="connsiteY482" fmla="*/ 4336473 h 4629155"/>
              <a:gd name="connsiteX483" fmla="*/ 5276882 w 5641157"/>
              <a:gd name="connsiteY483" fmla="*/ 4308764 h 4629155"/>
              <a:gd name="connsiteX484" fmla="*/ 5346155 w 5641157"/>
              <a:gd name="connsiteY484" fmla="*/ 4253346 h 4629155"/>
              <a:gd name="connsiteX485" fmla="*/ 5387719 w 5641157"/>
              <a:gd name="connsiteY485" fmla="*/ 4170218 h 4629155"/>
              <a:gd name="connsiteX486" fmla="*/ 5373864 w 5641157"/>
              <a:gd name="connsiteY486" fmla="*/ 4114800 h 4629155"/>
              <a:gd name="connsiteX487" fmla="*/ 5290737 w 5641157"/>
              <a:gd name="connsiteY487" fmla="*/ 4128655 h 4629155"/>
              <a:gd name="connsiteX488" fmla="*/ 5235319 w 5641157"/>
              <a:gd name="connsiteY488" fmla="*/ 4142509 h 4629155"/>
              <a:gd name="connsiteX489" fmla="*/ 5124482 w 5641157"/>
              <a:gd name="connsiteY489" fmla="*/ 4128655 h 4629155"/>
              <a:gd name="connsiteX490" fmla="*/ 5138337 w 5641157"/>
              <a:gd name="connsiteY490" fmla="*/ 4017818 h 4629155"/>
              <a:gd name="connsiteX491" fmla="*/ 5152192 w 5641157"/>
              <a:gd name="connsiteY491" fmla="*/ 3810000 h 4629155"/>
              <a:gd name="connsiteX492" fmla="*/ 5013646 w 5641157"/>
              <a:gd name="connsiteY492" fmla="*/ 3796146 h 4629155"/>
              <a:gd name="connsiteX493" fmla="*/ 5041355 w 5641157"/>
              <a:gd name="connsiteY493" fmla="*/ 3754582 h 4629155"/>
              <a:gd name="connsiteX494" fmla="*/ 5041355 w 5641157"/>
              <a:gd name="connsiteY494" fmla="*/ 3394364 h 4629155"/>
              <a:gd name="connsiteX495" fmla="*/ 4875101 w 5641157"/>
              <a:gd name="connsiteY495" fmla="*/ 3380509 h 4629155"/>
              <a:gd name="connsiteX496" fmla="*/ 4916664 w 5641157"/>
              <a:gd name="connsiteY496" fmla="*/ 3352800 h 4629155"/>
              <a:gd name="connsiteX497" fmla="*/ 4930519 w 5641157"/>
              <a:gd name="connsiteY497" fmla="*/ 3006437 h 4629155"/>
              <a:gd name="connsiteX498" fmla="*/ 4736555 w 5641157"/>
              <a:gd name="connsiteY498" fmla="*/ 2992582 h 4629155"/>
              <a:gd name="connsiteX499" fmla="*/ 4791973 w 5641157"/>
              <a:gd name="connsiteY499" fmla="*/ 2964873 h 4629155"/>
              <a:gd name="connsiteX500" fmla="*/ 4819682 w 5641157"/>
              <a:gd name="connsiteY500" fmla="*/ 2701637 h 4629155"/>
              <a:gd name="connsiteX501" fmla="*/ 4764264 w 5641157"/>
              <a:gd name="connsiteY501" fmla="*/ 2604655 h 4629155"/>
              <a:gd name="connsiteX502" fmla="*/ 4736555 w 5641157"/>
              <a:gd name="connsiteY502" fmla="*/ 2563091 h 4629155"/>
              <a:gd name="connsiteX503" fmla="*/ 4681137 w 5641157"/>
              <a:gd name="connsiteY503" fmla="*/ 2535382 h 4629155"/>
              <a:gd name="connsiteX504" fmla="*/ 4625719 w 5641157"/>
              <a:gd name="connsiteY504" fmla="*/ 2493818 h 4629155"/>
              <a:gd name="connsiteX505" fmla="*/ 4584155 w 5641157"/>
              <a:gd name="connsiteY505" fmla="*/ 2479964 h 4629155"/>
              <a:gd name="connsiteX506" fmla="*/ 4528737 w 5641157"/>
              <a:gd name="connsiteY506" fmla="*/ 2452255 h 4629155"/>
              <a:gd name="connsiteX507" fmla="*/ 4390192 w 5641157"/>
              <a:gd name="connsiteY507" fmla="*/ 2424546 h 4629155"/>
              <a:gd name="connsiteX508" fmla="*/ 4279355 w 5641157"/>
              <a:gd name="connsiteY508" fmla="*/ 2438400 h 4629155"/>
              <a:gd name="connsiteX509" fmla="*/ 4320919 w 5641157"/>
              <a:gd name="connsiteY509" fmla="*/ 2396837 h 4629155"/>
              <a:gd name="connsiteX510" fmla="*/ 4307064 w 5641157"/>
              <a:gd name="connsiteY510" fmla="*/ 2064328 h 4629155"/>
              <a:gd name="connsiteX511" fmla="*/ 4223937 w 5641157"/>
              <a:gd name="connsiteY511" fmla="*/ 1898073 h 4629155"/>
              <a:gd name="connsiteX512" fmla="*/ 4182373 w 5641157"/>
              <a:gd name="connsiteY512" fmla="*/ 1814946 h 4629155"/>
              <a:gd name="connsiteX513" fmla="*/ 4140810 w 5641157"/>
              <a:gd name="connsiteY513" fmla="*/ 1787237 h 4629155"/>
              <a:gd name="connsiteX514" fmla="*/ 4099246 w 5641157"/>
              <a:gd name="connsiteY514" fmla="*/ 1745673 h 4629155"/>
              <a:gd name="connsiteX515" fmla="*/ 4057682 w 5641157"/>
              <a:gd name="connsiteY515" fmla="*/ 1731818 h 4629155"/>
              <a:gd name="connsiteX516" fmla="*/ 3974555 w 5641157"/>
              <a:gd name="connsiteY516" fmla="*/ 1676400 h 4629155"/>
              <a:gd name="connsiteX517" fmla="*/ 3932992 w 5641157"/>
              <a:gd name="connsiteY517" fmla="*/ 1579418 h 4629155"/>
              <a:gd name="connsiteX518" fmla="*/ 3877573 w 5641157"/>
              <a:gd name="connsiteY518" fmla="*/ 1496291 h 4629155"/>
              <a:gd name="connsiteX519" fmla="*/ 3849864 w 5641157"/>
              <a:gd name="connsiteY519" fmla="*/ 1454728 h 4629155"/>
              <a:gd name="connsiteX520" fmla="*/ 3822155 w 5641157"/>
              <a:gd name="connsiteY520" fmla="*/ 1427018 h 4629155"/>
              <a:gd name="connsiteX521" fmla="*/ 3766737 w 5641157"/>
              <a:gd name="connsiteY521" fmla="*/ 1343891 h 4629155"/>
              <a:gd name="connsiteX522" fmla="*/ 3711319 w 5641157"/>
              <a:gd name="connsiteY522" fmla="*/ 1260764 h 4629155"/>
              <a:gd name="connsiteX523" fmla="*/ 3683610 w 5641157"/>
              <a:gd name="connsiteY523" fmla="*/ 1219200 h 4629155"/>
              <a:gd name="connsiteX524" fmla="*/ 3642046 w 5641157"/>
              <a:gd name="connsiteY524" fmla="*/ 1205346 h 46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</a:cxnLst>
            <a:rect l="l" t="t" r="r" b="b"/>
            <a:pathLst>
              <a:path w="5641157" h="4629155">
                <a:moveTo>
                  <a:pt x="1078955" y="1066800"/>
                </a:moveTo>
                <a:cubicBezTo>
                  <a:pt x="1092165" y="1035977"/>
                  <a:pt x="1132254" y="930374"/>
                  <a:pt x="1162082" y="900546"/>
                </a:cubicBezTo>
                <a:cubicBezTo>
                  <a:pt x="1185630" y="876998"/>
                  <a:pt x="1218568" y="865109"/>
                  <a:pt x="1245210" y="845128"/>
                </a:cubicBezTo>
                <a:cubicBezTo>
                  <a:pt x="1274065" y="823487"/>
                  <a:pt x="1298986" y="796820"/>
                  <a:pt x="1328337" y="775855"/>
                </a:cubicBezTo>
                <a:cubicBezTo>
                  <a:pt x="1363789" y="750532"/>
                  <a:pt x="1403720" y="731905"/>
                  <a:pt x="1439173" y="706582"/>
                </a:cubicBezTo>
                <a:cubicBezTo>
                  <a:pt x="1468524" y="685617"/>
                  <a:pt x="1492950" y="658274"/>
                  <a:pt x="1522301" y="637309"/>
                </a:cubicBezTo>
                <a:cubicBezTo>
                  <a:pt x="1557753" y="611986"/>
                  <a:pt x="1598004" y="593801"/>
                  <a:pt x="1633137" y="568037"/>
                </a:cubicBezTo>
                <a:cubicBezTo>
                  <a:pt x="1667472" y="542858"/>
                  <a:pt x="1694940" y="508895"/>
                  <a:pt x="1730119" y="484909"/>
                </a:cubicBezTo>
                <a:cubicBezTo>
                  <a:pt x="1796866" y="439400"/>
                  <a:pt x="1870720" y="405030"/>
                  <a:pt x="1937937" y="360218"/>
                </a:cubicBezTo>
                <a:cubicBezTo>
                  <a:pt x="1965646" y="341745"/>
                  <a:pt x="1991278" y="319693"/>
                  <a:pt x="2021064" y="304800"/>
                </a:cubicBezTo>
                <a:cubicBezTo>
                  <a:pt x="2038095" y="296285"/>
                  <a:pt x="2058173" y="296177"/>
                  <a:pt x="2076482" y="290946"/>
                </a:cubicBezTo>
                <a:cubicBezTo>
                  <a:pt x="2090524" y="286934"/>
                  <a:pt x="2104984" y="283622"/>
                  <a:pt x="2118046" y="277091"/>
                </a:cubicBezTo>
                <a:cubicBezTo>
                  <a:pt x="2132939" y="269644"/>
                  <a:pt x="2144717" y="256829"/>
                  <a:pt x="2159610" y="249382"/>
                </a:cubicBezTo>
                <a:cubicBezTo>
                  <a:pt x="2188009" y="235182"/>
                  <a:pt x="2244102" y="226942"/>
                  <a:pt x="2270446" y="221673"/>
                </a:cubicBezTo>
                <a:lnTo>
                  <a:pt x="2644519" y="249382"/>
                </a:lnTo>
                <a:cubicBezTo>
                  <a:pt x="2775051" y="260900"/>
                  <a:pt x="2706375" y="258696"/>
                  <a:pt x="2824628" y="290946"/>
                </a:cubicBezTo>
                <a:cubicBezTo>
                  <a:pt x="2847347" y="297142"/>
                  <a:pt x="2871056" y="299089"/>
                  <a:pt x="2893901" y="304800"/>
                </a:cubicBezTo>
                <a:cubicBezTo>
                  <a:pt x="2921729" y="311757"/>
                  <a:pt x="2969535" y="331116"/>
                  <a:pt x="2990882" y="346364"/>
                </a:cubicBezTo>
                <a:cubicBezTo>
                  <a:pt x="3006826" y="357752"/>
                  <a:pt x="3017570" y="375177"/>
                  <a:pt x="3032446" y="387928"/>
                </a:cubicBezTo>
                <a:cubicBezTo>
                  <a:pt x="3049978" y="402955"/>
                  <a:pt x="3068651" y="416683"/>
                  <a:pt x="3087864" y="429491"/>
                </a:cubicBezTo>
                <a:cubicBezTo>
                  <a:pt x="3124115" y="453658"/>
                  <a:pt x="3165777" y="470230"/>
                  <a:pt x="3198701" y="498764"/>
                </a:cubicBezTo>
                <a:cubicBezTo>
                  <a:pt x="3235799" y="530916"/>
                  <a:pt x="3258068" y="578053"/>
                  <a:pt x="3295682" y="609600"/>
                </a:cubicBezTo>
                <a:cubicBezTo>
                  <a:pt x="3401835" y="698631"/>
                  <a:pt x="3516975" y="776364"/>
                  <a:pt x="3628192" y="858982"/>
                </a:cubicBezTo>
                <a:cubicBezTo>
                  <a:pt x="3698479" y="911195"/>
                  <a:pt x="3835540" y="1006357"/>
                  <a:pt x="3905282" y="1066800"/>
                </a:cubicBezTo>
                <a:cubicBezTo>
                  <a:pt x="3974555" y="1126836"/>
                  <a:pt x="4039767" y="1191907"/>
                  <a:pt x="4113101" y="1246909"/>
                </a:cubicBezTo>
                <a:cubicBezTo>
                  <a:pt x="4131574" y="1260764"/>
                  <a:pt x="4149602" y="1275231"/>
                  <a:pt x="4168519" y="1288473"/>
                </a:cubicBezTo>
                <a:cubicBezTo>
                  <a:pt x="4195801" y="1307571"/>
                  <a:pt x="4251646" y="1343891"/>
                  <a:pt x="4251646" y="1343891"/>
                </a:cubicBezTo>
                <a:cubicBezTo>
                  <a:pt x="4256264" y="1357746"/>
                  <a:pt x="4261959" y="1371287"/>
                  <a:pt x="4265501" y="1385455"/>
                </a:cubicBezTo>
                <a:cubicBezTo>
                  <a:pt x="4271212" y="1408300"/>
                  <a:pt x="4271908" y="1432388"/>
                  <a:pt x="4279355" y="1454728"/>
                </a:cubicBezTo>
                <a:cubicBezTo>
                  <a:pt x="4285886" y="1474321"/>
                  <a:pt x="4298928" y="1491163"/>
                  <a:pt x="4307064" y="1510146"/>
                </a:cubicBezTo>
                <a:cubicBezTo>
                  <a:pt x="4312817" y="1523569"/>
                  <a:pt x="4316301" y="1537855"/>
                  <a:pt x="4320919" y="1551709"/>
                </a:cubicBezTo>
                <a:cubicBezTo>
                  <a:pt x="4316301" y="1597891"/>
                  <a:pt x="4352575" y="1681153"/>
                  <a:pt x="4307064" y="1690255"/>
                </a:cubicBezTo>
                <a:cubicBezTo>
                  <a:pt x="4152497" y="1721168"/>
                  <a:pt x="3992893" y="1663997"/>
                  <a:pt x="3836010" y="1648691"/>
                </a:cubicBezTo>
                <a:cubicBezTo>
                  <a:pt x="3803509" y="1645520"/>
                  <a:pt x="3771304" y="1639802"/>
                  <a:pt x="3739028" y="1634837"/>
                </a:cubicBezTo>
                <a:cubicBezTo>
                  <a:pt x="3650715" y="1621250"/>
                  <a:pt x="3673937" y="1625491"/>
                  <a:pt x="3600482" y="1607128"/>
                </a:cubicBezTo>
                <a:cubicBezTo>
                  <a:pt x="3578137" y="1584782"/>
                  <a:pt x="3561796" y="1564817"/>
                  <a:pt x="3531210" y="1551709"/>
                </a:cubicBezTo>
                <a:cubicBezTo>
                  <a:pt x="3513708" y="1544208"/>
                  <a:pt x="3494265" y="1542473"/>
                  <a:pt x="3475792" y="1537855"/>
                </a:cubicBezTo>
                <a:lnTo>
                  <a:pt x="3351101" y="1454728"/>
                </a:lnTo>
                <a:lnTo>
                  <a:pt x="3309537" y="1427018"/>
                </a:lnTo>
                <a:cubicBezTo>
                  <a:pt x="3286446" y="1380836"/>
                  <a:pt x="3268905" y="1331434"/>
                  <a:pt x="3240264" y="1288473"/>
                </a:cubicBezTo>
                <a:cubicBezTo>
                  <a:pt x="3221791" y="1260764"/>
                  <a:pt x="3201368" y="1234260"/>
                  <a:pt x="3184846" y="1205346"/>
                </a:cubicBezTo>
                <a:cubicBezTo>
                  <a:pt x="3130062" y="1109473"/>
                  <a:pt x="3132806" y="1104642"/>
                  <a:pt x="3101719" y="1011382"/>
                </a:cubicBezTo>
                <a:cubicBezTo>
                  <a:pt x="3097101" y="997527"/>
                  <a:pt x="3100015" y="977919"/>
                  <a:pt x="3087864" y="969818"/>
                </a:cubicBezTo>
                <a:cubicBezTo>
                  <a:pt x="3029116" y="930652"/>
                  <a:pt x="3061194" y="949555"/>
                  <a:pt x="2990882" y="914400"/>
                </a:cubicBezTo>
                <a:cubicBezTo>
                  <a:pt x="2557935" y="957695"/>
                  <a:pt x="2847379" y="912175"/>
                  <a:pt x="2616810" y="969818"/>
                </a:cubicBezTo>
                <a:cubicBezTo>
                  <a:pt x="2574534" y="980387"/>
                  <a:pt x="2442064" y="1005126"/>
                  <a:pt x="2395137" y="1025237"/>
                </a:cubicBezTo>
                <a:cubicBezTo>
                  <a:pt x="2360914" y="1039904"/>
                  <a:pt x="2331961" y="1065052"/>
                  <a:pt x="2298155" y="1080655"/>
                </a:cubicBezTo>
                <a:cubicBezTo>
                  <a:pt x="2271635" y="1092895"/>
                  <a:pt x="2241618" y="1096278"/>
                  <a:pt x="2215028" y="1108364"/>
                </a:cubicBezTo>
                <a:cubicBezTo>
                  <a:pt x="2163543" y="1131766"/>
                  <a:pt x="2154864" y="1155337"/>
                  <a:pt x="2104192" y="1163782"/>
                </a:cubicBezTo>
                <a:cubicBezTo>
                  <a:pt x="2062942" y="1170657"/>
                  <a:pt x="2020900" y="1171723"/>
                  <a:pt x="1979501" y="1177637"/>
                </a:cubicBezTo>
                <a:cubicBezTo>
                  <a:pt x="1956189" y="1180967"/>
                  <a:pt x="1933396" y="1187279"/>
                  <a:pt x="1910228" y="1191491"/>
                </a:cubicBezTo>
                <a:cubicBezTo>
                  <a:pt x="1882590" y="1196516"/>
                  <a:pt x="1854810" y="1200728"/>
                  <a:pt x="1827101" y="1205346"/>
                </a:cubicBezTo>
                <a:cubicBezTo>
                  <a:pt x="1804010" y="1219200"/>
                  <a:pt x="1782435" y="1235972"/>
                  <a:pt x="1757828" y="1246909"/>
                </a:cubicBezTo>
                <a:cubicBezTo>
                  <a:pt x="1731493" y="1258613"/>
                  <a:pt x="1638080" y="1270858"/>
                  <a:pt x="1619282" y="1274618"/>
                </a:cubicBezTo>
                <a:cubicBezTo>
                  <a:pt x="1466699" y="1305134"/>
                  <a:pt x="1702122" y="1271190"/>
                  <a:pt x="1453028" y="1302328"/>
                </a:cubicBezTo>
                <a:cubicBezTo>
                  <a:pt x="1434555" y="1311564"/>
                  <a:pt x="1414132" y="1317645"/>
                  <a:pt x="1397610" y="1330037"/>
                </a:cubicBezTo>
                <a:cubicBezTo>
                  <a:pt x="1376711" y="1345712"/>
                  <a:pt x="1361853" y="1368252"/>
                  <a:pt x="1342192" y="1385455"/>
                </a:cubicBezTo>
                <a:cubicBezTo>
                  <a:pt x="1324814" y="1400660"/>
                  <a:pt x="1305246" y="1413164"/>
                  <a:pt x="1286773" y="1427018"/>
                </a:cubicBezTo>
                <a:cubicBezTo>
                  <a:pt x="1256641" y="1517418"/>
                  <a:pt x="1298795" y="1417239"/>
                  <a:pt x="1217501" y="1510146"/>
                </a:cubicBezTo>
                <a:cubicBezTo>
                  <a:pt x="1199769" y="1530412"/>
                  <a:pt x="1191589" y="1557506"/>
                  <a:pt x="1175937" y="1579418"/>
                </a:cubicBezTo>
                <a:cubicBezTo>
                  <a:pt x="1168345" y="1590047"/>
                  <a:pt x="1156388" y="1596928"/>
                  <a:pt x="1148228" y="1607128"/>
                </a:cubicBezTo>
                <a:cubicBezTo>
                  <a:pt x="1095451" y="1673100"/>
                  <a:pt x="1150205" y="1628900"/>
                  <a:pt x="1078955" y="1676400"/>
                </a:cubicBezTo>
                <a:cubicBezTo>
                  <a:pt x="1065101" y="1653309"/>
                  <a:pt x="1050159" y="1630837"/>
                  <a:pt x="1037392" y="1607128"/>
                </a:cubicBezTo>
                <a:cubicBezTo>
                  <a:pt x="1017809" y="1570759"/>
                  <a:pt x="1004886" y="1530660"/>
                  <a:pt x="981973" y="1496291"/>
                </a:cubicBezTo>
                <a:cubicBezTo>
                  <a:pt x="963500" y="1468582"/>
                  <a:pt x="943689" y="1441720"/>
                  <a:pt x="926555" y="1413164"/>
                </a:cubicBezTo>
                <a:cubicBezTo>
                  <a:pt x="915929" y="1395454"/>
                  <a:pt x="906516" y="1376922"/>
                  <a:pt x="898846" y="1357746"/>
                </a:cubicBezTo>
                <a:cubicBezTo>
                  <a:pt x="887998" y="1330627"/>
                  <a:pt x="871137" y="1274618"/>
                  <a:pt x="871137" y="1274618"/>
                </a:cubicBezTo>
                <a:cubicBezTo>
                  <a:pt x="875755" y="1256145"/>
                  <a:pt x="875545" y="1235732"/>
                  <a:pt x="884992" y="1219200"/>
                </a:cubicBezTo>
                <a:cubicBezTo>
                  <a:pt x="905778" y="1182824"/>
                  <a:pt x="937916" y="1174091"/>
                  <a:pt x="968119" y="1149928"/>
                </a:cubicBezTo>
                <a:cubicBezTo>
                  <a:pt x="978319" y="1141768"/>
                  <a:pt x="984145" y="1128060"/>
                  <a:pt x="995828" y="1122218"/>
                </a:cubicBezTo>
                <a:cubicBezTo>
                  <a:pt x="1012859" y="1113702"/>
                  <a:pt x="1032773" y="1112982"/>
                  <a:pt x="1051246" y="1108364"/>
                </a:cubicBezTo>
                <a:cubicBezTo>
                  <a:pt x="1065101" y="1094509"/>
                  <a:pt x="1076507" y="1077668"/>
                  <a:pt x="1092810" y="1066800"/>
                </a:cubicBezTo>
                <a:cubicBezTo>
                  <a:pt x="1137322" y="1037126"/>
                  <a:pt x="1202421" y="1061452"/>
                  <a:pt x="1245210" y="1066800"/>
                </a:cubicBezTo>
                <a:cubicBezTo>
                  <a:pt x="1231355" y="1071418"/>
                  <a:pt x="1218250" y="1080655"/>
                  <a:pt x="1203646" y="1080655"/>
                </a:cubicBezTo>
                <a:cubicBezTo>
                  <a:pt x="1146196" y="1080655"/>
                  <a:pt x="1162785" y="1055053"/>
                  <a:pt x="1148228" y="1011382"/>
                </a:cubicBezTo>
                <a:cubicBezTo>
                  <a:pt x="1140364" y="987788"/>
                  <a:pt x="1129755" y="965200"/>
                  <a:pt x="1120519" y="942109"/>
                </a:cubicBezTo>
                <a:cubicBezTo>
                  <a:pt x="1115901" y="900545"/>
                  <a:pt x="1120955" y="856720"/>
                  <a:pt x="1106664" y="817418"/>
                </a:cubicBezTo>
                <a:cubicBezTo>
                  <a:pt x="1100974" y="801770"/>
                  <a:pt x="1079994" y="797155"/>
                  <a:pt x="1065101" y="789709"/>
                </a:cubicBezTo>
                <a:cubicBezTo>
                  <a:pt x="1015174" y="764746"/>
                  <a:pt x="924717" y="765973"/>
                  <a:pt x="884992" y="762000"/>
                </a:cubicBezTo>
                <a:cubicBezTo>
                  <a:pt x="857283" y="743527"/>
                  <a:pt x="833457" y="717113"/>
                  <a:pt x="801864" y="706582"/>
                </a:cubicBezTo>
                <a:lnTo>
                  <a:pt x="718737" y="678873"/>
                </a:lnTo>
                <a:cubicBezTo>
                  <a:pt x="609951" y="687241"/>
                  <a:pt x="551641" y="652425"/>
                  <a:pt x="497064" y="734291"/>
                </a:cubicBezTo>
                <a:cubicBezTo>
                  <a:pt x="488963" y="746442"/>
                  <a:pt x="487828" y="762000"/>
                  <a:pt x="483210" y="775855"/>
                </a:cubicBezTo>
                <a:cubicBezTo>
                  <a:pt x="498080" y="998917"/>
                  <a:pt x="432832" y="961317"/>
                  <a:pt x="566337" y="1011382"/>
                </a:cubicBezTo>
                <a:cubicBezTo>
                  <a:pt x="580011" y="1016510"/>
                  <a:pt x="594046" y="1020619"/>
                  <a:pt x="607901" y="1025237"/>
                </a:cubicBezTo>
                <a:cubicBezTo>
                  <a:pt x="603283" y="1071419"/>
                  <a:pt x="601103" y="1117910"/>
                  <a:pt x="594046" y="1163782"/>
                </a:cubicBezTo>
                <a:cubicBezTo>
                  <a:pt x="580355" y="1252772"/>
                  <a:pt x="540244" y="1168632"/>
                  <a:pt x="594046" y="1330037"/>
                </a:cubicBezTo>
                <a:cubicBezTo>
                  <a:pt x="600242" y="1348625"/>
                  <a:pt x="621755" y="1357746"/>
                  <a:pt x="635610" y="1371600"/>
                </a:cubicBezTo>
                <a:cubicBezTo>
                  <a:pt x="630204" y="1414849"/>
                  <a:pt x="637706" y="1489072"/>
                  <a:pt x="594046" y="1524000"/>
                </a:cubicBezTo>
                <a:cubicBezTo>
                  <a:pt x="582642" y="1533123"/>
                  <a:pt x="566337" y="1533237"/>
                  <a:pt x="552482" y="1537855"/>
                </a:cubicBezTo>
                <a:cubicBezTo>
                  <a:pt x="575573" y="1639455"/>
                  <a:pt x="579793" y="1747287"/>
                  <a:pt x="621755" y="1842655"/>
                </a:cubicBezTo>
                <a:cubicBezTo>
                  <a:pt x="634232" y="1871011"/>
                  <a:pt x="679105" y="1867034"/>
                  <a:pt x="704882" y="1884218"/>
                </a:cubicBezTo>
                <a:cubicBezTo>
                  <a:pt x="820253" y="1961132"/>
                  <a:pt x="752936" y="1952313"/>
                  <a:pt x="884992" y="2008909"/>
                </a:cubicBezTo>
                <a:cubicBezTo>
                  <a:pt x="915894" y="2022153"/>
                  <a:pt x="950757" y="2024132"/>
                  <a:pt x="981973" y="2036618"/>
                </a:cubicBezTo>
                <a:cubicBezTo>
                  <a:pt x="1020325" y="2051959"/>
                  <a:pt x="1057130" y="2071224"/>
                  <a:pt x="1092810" y="2092037"/>
                </a:cubicBezTo>
                <a:cubicBezTo>
                  <a:pt x="1112755" y="2103672"/>
                  <a:pt x="1127575" y="2123274"/>
                  <a:pt x="1148228" y="2133600"/>
                </a:cubicBezTo>
                <a:cubicBezTo>
                  <a:pt x="1165259" y="2142115"/>
                  <a:pt x="1185173" y="2142837"/>
                  <a:pt x="1203646" y="2147455"/>
                </a:cubicBezTo>
                <a:cubicBezTo>
                  <a:pt x="1226737" y="2142837"/>
                  <a:pt x="1251857" y="2144131"/>
                  <a:pt x="1272919" y="2133600"/>
                </a:cubicBezTo>
                <a:cubicBezTo>
                  <a:pt x="1290443" y="2124838"/>
                  <a:pt x="1299016" y="2104066"/>
                  <a:pt x="1314482" y="2092037"/>
                </a:cubicBezTo>
                <a:cubicBezTo>
                  <a:pt x="1374671" y="2045224"/>
                  <a:pt x="1392707" y="2039070"/>
                  <a:pt x="1453028" y="2008909"/>
                </a:cubicBezTo>
                <a:cubicBezTo>
                  <a:pt x="1525172" y="1900694"/>
                  <a:pt x="1433072" y="2020413"/>
                  <a:pt x="1522301" y="1953491"/>
                </a:cubicBezTo>
                <a:cubicBezTo>
                  <a:pt x="1544905" y="1936538"/>
                  <a:pt x="1603258" y="1878707"/>
                  <a:pt x="1619282" y="1842655"/>
                </a:cubicBezTo>
                <a:cubicBezTo>
                  <a:pt x="1631145" y="1815965"/>
                  <a:pt x="1637756" y="1787237"/>
                  <a:pt x="1646992" y="1759528"/>
                </a:cubicBezTo>
                <a:cubicBezTo>
                  <a:pt x="1651610" y="1745673"/>
                  <a:pt x="1654315" y="1731026"/>
                  <a:pt x="1660846" y="1717964"/>
                </a:cubicBezTo>
                <a:lnTo>
                  <a:pt x="1716264" y="1607128"/>
                </a:lnTo>
                <a:cubicBezTo>
                  <a:pt x="1736821" y="1360456"/>
                  <a:pt x="1688667" y="1427098"/>
                  <a:pt x="1785537" y="1496291"/>
                </a:cubicBezTo>
                <a:cubicBezTo>
                  <a:pt x="1797421" y="1504779"/>
                  <a:pt x="1813246" y="1505528"/>
                  <a:pt x="1827101" y="1510146"/>
                </a:cubicBezTo>
                <a:cubicBezTo>
                  <a:pt x="1896374" y="1505528"/>
                  <a:pt x="1965917" y="1503958"/>
                  <a:pt x="2034919" y="1496291"/>
                </a:cubicBezTo>
                <a:cubicBezTo>
                  <a:pt x="2049433" y="1494678"/>
                  <a:pt x="2064598" y="1490925"/>
                  <a:pt x="2076482" y="1482437"/>
                </a:cubicBezTo>
                <a:cubicBezTo>
                  <a:pt x="2128101" y="1445566"/>
                  <a:pt x="2120090" y="1422183"/>
                  <a:pt x="2173464" y="1399309"/>
                </a:cubicBezTo>
                <a:cubicBezTo>
                  <a:pt x="2190966" y="1391808"/>
                  <a:pt x="2210409" y="1390073"/>
                  <a:pt x="2228882" y="1385455"/>
                </a:cubicBezTo>
                <a:cubicBezTo>
                  <a:pt x="2248089" y="1359846"/>
                  <a:pt x="2283064" y="1307770"/>
                  <a:pt x="2312010" y="1288473"/>
                </a:cubicBezTo>
                <a:cubicBezTo>
                  <a:pt x="2324161" y="1280372"/>
                  <a:pt x="2339719" y="1279236"/>
                  <a:pt x="2353573" y="1274618"/>
                </a:cubicBezTo>
                <a:cubicBezTo>
                  <a:pt x="2381282" y="1283855"/>
                  <a:pt x="2411168" y="1288143"/>
                  <a:pt x="2436701" y="1302328"/>
                </a:cubicBezTo>
                <a:cubicBezTo>
                  <a:pt x="2453828" y="1311843"/>
                  <a:pt x="2461734" y="1333372"/>
                  <a:pt x="2478264" y="1343891"/>
                </a:cubicBezTo>
                <a:cubicBezTo>
                  <a:pt x="2513113" y="1366067"/>
                  <a:pt x="2552155" y="1380836"/>
                  <a:pt x="2589101" y="1399309"/>
                </a:cubicBezTo>
                <a:lnTo>
                  <a:pt x="2644519" y="1427018"/>
                </a:lnTo>
                <a:cubicBezTo>
                  <a:pt x="2695319" y="1422400"/>
                  <a:pt x="2746900" y="1423168"/>
                  <a:pt x="2796919" y="1413164"/>
                </a:cubicBezTo>
                <a:cubicBezTo>
                  <a:pt x="2817171" y="1409114"/>
                  <a:pt x="2834405" y="1395702"/>
                  <a:pt x="2852337" y="1385455"/>
                </a:cubicBezTo>
                <a:cubicBezTo>
                  <a:pt x="2878792" y="1370338"/>
                  <a:pt x="2919089" y="1341915"/>
                  <a:pt x="2935464" y="1316182"/>
                </a:cubicBezTo>
                <a:cubicBezTo>
                  <a:pt x="2978828" y="1248038"/>
                  <a:pt x="2984391" y="1224820"/>
                  <a:pt x="3004737" y="1163782"/>
                </a:cubicBezTo>
                <a:cubicBezTo>
                  <a:pt x="3000119" y="1122218"/>
                  <a:pt x="3006413" y="1077919"/>
                  <a:pt x="2990882" y="1039091"/>
                </a:cubicBezTo>
                <a:cubicBezTo>
                  <a:pt x="2985458" y="1025532"/>
                  <a:pt x="2963923" y="1025237"/>
                  <a:pt x="2949319" y="1025237"/>
                </a:cubicBezTo>
                <a:cubicBezTo>
                  <a:pt x="2931725" y="1025237"/>
                  <a:pt x="2846006" y="1047601"/>
                  <a:pt x="2824628" y="1052946"/>
                </a:cubicBezTo>
                <a:cubicBezTo>
                  <a:pt x="2720947" y="1135890"/>
                  <a:pt x="2790058" y="1096380"/>
                  <a:pt x="2644519" y="1136073"/>
                </a:cubicBezTo>
                <a:cubicBezTo>
                  <a:pt x="2630429" y="1139916"/>
                  <a:pt x="2602955" y="1149928"/>
                  <a:pt x="2602955" y="1149928"/>
                </a:cubicBezTo>
                <a:cubicBezTo>
                  <a:pt x="2643752" y="1027540"/>
                  <a:pt x="2630664" y="1079201"/>
                  <a:pt x="2630664" y="831273"/>
                </a:cubicBezTo>
                <a:cubicBezTo>
                  <a:pt x="2630664" y="816669"/>
                  <a:pt x="2621428" y="803564"/>
                  <a:pt x="2616810" y="789709"/>
                </a:cubicBezTo>
                <a:cubicBezTo>
                  <a:pt x="2602955" y="794327"/>
                  <a:pt x="2589414" y="800022"/>
                  <a:pt x="2575246" y="803564"/>
                </a:cubicBezTo>
                <a:cubicBezTo>
                  <a:pt x="2543620" y="811470"/>
                  <a:pt x="2496084" y="815436"/>
                  <a:pt x="2464410" y="831273"/>
                </a:cubicBezTo>
                <a:cubicBezTo>
                  <a:pt x="2449517" y="838720"/>
                  <a:pt x="2437739" y="851535"/>
                  <a:pt x="2422846" y="858982"/>
                </a:cubicBezTo>
                <a:cubicBezTo>
                  <a:pt x="2308131" y="916340"/>
                  <a:pt x="2458826" y="821140"/>
                  <a:pt x="2339719" y="900546"/>
                </a:cubicBezTo>
                <a:lnTo>
                  <a:pt x="1633137" y="886691"/>
                </a:lnTo>
                <a:cubicBezTo>
                  <a:pt x="1604858" y="885699"/>
                  <a:pt x="1527353" y="868810"/>
                  <a:pt x="1494592" y="858982"/>
                </a:cubicBezTo>
                <a:cubicBezTo>
                  <a:pt x="1466616" y="850589"/>
                  <a:pt x="1411464" y="831273"/>
                  <a:pt x="1411464" y="831273"/>
                </a:cubicBezTo>
                <a:cubicBezTo>
                  <a:pt x="1312048" y="731855"/>
                  <a:pt x="1433015" y="844061"/>
                  <a:pt x="1314482" y="762000"/>
                </a:cubicBezTo>
                <a:cubicBezTo>
                  <a:pt x="1271189" y="732028"/>
                  <a:pt x="1238681" y="684574"/>
                  <a:pt x="1189792" y="665018"/>
                </a:cubicBezTo>
                <a:cubicBezTo>
                  <a:pt x="1166701" y="655782"/>
                  <a:pt x="1143891" y="645808"/>
                  <a:pt x="1120519" y="637309"/>
                </a:cubicBezTo>
                <a:cubicBezTo>
                  <a:pt x="1093070" y="627327"/>
                  <a:pt x="1064511" y="620447"/>
                  <a:pt x="1037392" y="609600"/>
                </a:cubicBezTo>
                <a:cubicBezTo>
                  <a:pt x="1018216" y="601930"/>
                  <a:pt x="1001755" y="587826"/>
                  <a:pt x="981973" y="581891"/>
                </a:cubicBezTo>
                <a:cubicBezTo>
                  <a:pt x="955066" y="573819"/>
                  <a:pt x="926555" y="572655"/>
                  <a:pt x="898846" y="568037"/>
                </a:cubicBezTo>
                <a:cubicBezTo>
                  <a:pt x="884991" y="563419"/>
                  <a:pt x="871324" y="558194"/>
                  <a:pt x="857282" y="554182"/>
                </a:cubicBezTo>
                <a:cubicBezTo>
                  <a:pt x="836559" y="548261"/>
                  <a:pt x="782452" y="537549"/>
                  <a:pt x="760301" y="526473"/>
                </a:cubicBezTo>
                <a:cubicBezTo>
                  <a:pt x="745408" y="519026"/>
                  <a:pt x="732592" y="508000"/>
                  <a:pt x="718737" y="498764"/>
                </a:cubicBezTo>
                <a:cubicBezTo>
                  <a:pt x="696475" y="431980"/>
                  <a:pt x="700362" y="480096"/>
                  <a:pt x="732592" y="415637"/>
                </a:cubicBezTo>
                <a:cubicBezTo>
                  <a:pt x="739123" y="402575"/>
                  <a:pt x="735042" y="383196"/>
                  <a:pt x="746446" y="374073"/>
                </a:cubicBezTo>
                <a:cubicBezTo>
                  <a:pt x="761315" y="362178"/>
                  <a:pt x="783276" y="364349"/>
                  <a:pt x="801864" y="360218"/>
                </a:cubicBezTo>
                <a:cubicBezTo>
                  <a:pt x="902181" y="337925"/>
                  <a:pt x="838426" y="357268"/>
                  <a:pt x="912701" y="332509"/>
                </a:cubicBezTo>
                <a:cubicBezTo>
                  <a:pt x="995828" y="337127"/>
                  <a:pt x="1080058" y="332099"/>
                  <a:pt x="1162082" y="346364"/>
                </a:cubicBezTo>
                <a:cubicBezTo>
                  <a:pt x="1188612" y="350978"/>
                  <a:pt x="1208520" y="373656"/>
                  <a:pt x="1231355" y="387928"/>
                </a:cubicBezTo>
                <a:cubicBezTo>
                  <a:pt x="1401879" y="494505"/>
                  <a:pt x="1086320" y="303680"/>
                  <a:pt x="1342192" y="457200"/>
                </a:cubicBezTo>
                <a:cubicBezTo>
                  <a:pt x="1360665" y="480291"/>
                  <a:pt x="1379868" y="502816"/>
                  <a:pt x="1397610" y="526473"/>
                </a:cubicBezTo>
                <a:cubicBezTo>
                  <a:pt x="1407601" y="539794"/>
                  <a:pt x="1415641" y="554487"/>
                  <a:pt x="1425319" y="568037"/>
                </a:cubicBezTo>
                <a:cubicBezTo>
                  <a:pt x="1438740" y="586827"/>
                  <a:pt x="1453461" y="604665"/>
                  <a:pt x="1466882" y="623455"/>
                </a:cubicBezTo>
                <a:cubicBezTo>
                  <a:pt x="1476560" y="637004"/>
                  <a:pt x="1484190" y="652016"/>
                  <a:pt x="1494592" y="665018"/>
                </a:cubicBezTo>
                <a:cubicBezTo>
                  <a:pt x="1502752" y="675218"/>
                  <a:pt x="1513065" y="683491"/>
                  <a:pt x="1522301" y="692728"/>
                </a:cubicBezTo>
                <a:cubicBezTo>
                  <a:pt x="1558812" y="802264"/>
                  <a:pt x="1542507" y="762405"/>
                  <a:pt x="1508446" y="512618"/>
                </a:cubicBezTo>
                <a:cubicBezTo>
                  <a:pt x="1497310" y="430955"/>
                  <a:pt x="1494577" y="436338"/>
                  <a:pt x="1480737" y="360218"/>
                </a:cubicBezTo>
                <a:cubicBezTo>
                  <a:pt x="1475712" y="332580"/>
                  <a:pt x="1471907" y="304729"/>
                  <a:pt x="1466882" y="277091"/>
                </a:cubicBezTo>
                <a:cubicBezTo>
                  <a:pt x="1462670" y="253923"/>
                  <a:pt x="1445581" y="230158"/>
                  <a:pt x="1453028" y="207818"/>
                </a:cubicBezTo>
                <a:cubicBezTo>
                  <a:pt x="1457159" y="195426"/>
                  <a:pt x="1471501" y="226291"/>
                  <a:pt x="1480737" y="235528"/>
                </a:cubicBezTo>
                <a:cubicBezTo>
                  <a:pt x="1494592" y="230910"/>
                  <a:pt x="1511082" y="231022"/>
                  <a:pt x="1522301" y="221673"/>
                </a:cubicBezTo>
                <a:cubicBezTo>
                  <a:pt x="1554814" y="194578"/>
                  <a:pt x="1581380" y="127901"/>
                  <a:pt x="1605428" y="96982"/>
                </a:cubicBezTo>
                <a:cubicBezTo>
                  <a:pt x="1621467" y="76361"/>
                  <a:pt x="1642373" y="60037"/>
                  <a:pt x="1660846" y="41564"/>
                </a:cubicBezTo>
                <a:cubicBezTo>
                  <a:pt x="1804555" y="214014"/>
                  <a:pt x="1720948" y="101728"/>
                  <a:pt x="1896373" y="443346"/>
                </a:cubicBezTo>
                <a:cubicBezTo>
                  <a:pt x="1929393" y="507649"/>
                  <a:pt x="1956164" y="575324"/>
                  <a:pt x="1993355" y="637309"/>
                </a:cubicBezTo>
                <a:cubicBezTo>
                  <a:pt x="2021064" y="683491"/>
                  <a:pt x="2052396" y="727684"/>
                  <a:pt x="2076482" y="775855"/>
                </a:cubicBezTo>
                <a:cubicBezTo>
                  <a:pt x="2094128" y="811147"/>
                  <a:pt x="2102870" y="850269"/>
                  <a:pt x="2118046" y="886691"/>
                </a:cubicBezTo>
                <a:cubicBezTo>
                  <a:pt x="2125990" y="905755"/>
                  <a:pt x="2136519" y="923636"/>
                  <a:pt x="2145755" y="942109"/>
                </a:cubicBezTo>
                <a:cubicBezTo>
                  <a:pt x="2154991" y="909782"/>
                  <a:pt x="2172446" y="878733"/>
                  <a:pt x="2173464" y="845128"/>
                </a:cubicBezTo>
                <a:cubicBezTo>
                  <a:pt x="2191805" y="239904"/>
                  <a:pt x="2183537" y="637292"/>
                  <a:pt x="2145755" y="429491"/>
                </a:cubicBezTo>
                <a:cubicBezTo>
                  <a:pt x="2112660" y="247470"/>
                  <a:pt x="2149470" y="402784"/>
                  <a:pt x="2118046" y="277091"/>
                </a:cubicBezTo>
                <a:cubicBezTo>
                  <a:pt x="2095122" y="93690"/>
                  <a:pt x="2118814" y="224356"/>
                  <a:pt x="2090337" y="124691"/>
                </a:cubicBezTo>
                <a:cubicBezTo>
                  <a:pt x="2085106" y="106382"/>
                  <a:pt x="2074758" y="50310"/>
                  <a:pt x="2076482" y="69273"/>
                </a:cubicBezTo>
                <a:cubicBezTo>
                  <a:pt x="2082809" y="138872"/>
                  <a:pt x="2089346" y="208800"/>
                  <a:pt x="2104192" y="277091"/>
                </a:cubicBezTo>
                <a:cubicBezTo>
                  <a:pt x="2112574" y="315648"/>
                  <a:pt x="2133277" y="350495"/>
                  <a:pt x="2145755" y="387928"/>
                </a:cubicBezTo>
                <a:cubicBezTo>
                  <a:pt x="2151776" y="405992"/>
                  <a:pt x="2154379" y="425037"/>
                  <a:pt x="2159610" y="443346"/>
                </a:cubicBezTo>
                <a:cubicBezTo>
                  <a:pt x="2163622" y="457388"/>
                  <a:pt x="2168846" y="471055"/>
                  <a:pt x="2173464" y="484909"/>
                </a:cubicBezTo>
                <a:cubicBezTo>
                  <a:pt x="2192035" y="410627"/>
                  <a:pt x="2194897" y="393162"/>
                  <a:pt x="2228882" y="304800"/>
                </a:cubicBezTo>
                <a:cubicBezTo>
                  <a:pt x="2236296" y="285523"/>
                  <a:pt x="2248204" y="268255"/>
                  <a:pt x="2256592" y="249382"/>
                </a:cubicBezTo>
                <a:cubicBezTo>
                  <a:pt x="2266693" y="226656"/>
                  <a:pt x="2273179" y="202353"/>
                  <a:pt x="2284301" y="180109"/>
                </a:cubicBezTo>
                <a:cubicBezTo>
                  <a:pt x="2296344" y="156024"/>
                  <a:pt x="2312787" y="134376"/>
                  <a:pt x="2325864" y="110837"/>
                </a:cubicBezTo>
                <a:cubicBezTo>
                  <a:pt x="2364773" y="40799"/>
                  <a:pt x="2330678" y="63049"/>
                  <a:pt x="2395137" y="41564"/>
                </a:cubicBezTo>
                <a:cubicBezTo>
                  <a:pt x="2422846" y="55419"/>
                  <a:pt x="2451183" y="68083"/>
                  <a:pt x="2478264" y="83128"/>
                </a:cubicBezTo>
                <a:cubicBezTo>
                  <a:pt x="2492820" y="91215"/>
                  <a:pt x="2505371" y="102576"/>
                  <a:pt x="2519828" y="110837"/>
                </a:cubicBezTo>
                <a:cubicBezTo>
                  <a:pt x="2537760" y="121084"/>
                  <a:pt x="2558440" y="126542"/>
                  <a:pt x="2575246" y="138546"/>
                </a:cubicBezTo>
                <a:cubicBezTo>
                  <a:pt x="2666055" y="203409"/>
                  <a:pt x="2569214" y="164243"/>
                  <a:pt x="2658373" y="193964"/>
                </a:cubicBezTo>
                <a:cubicBezTo>
                  <a:pt x="2653755" y="258619"/>
                  <a:pt x="2654134" y="323826"/>
                  <a:pt x="2644519" y="387928"/>
                </a:cubicBezTo>
                <a:cubicBezTo>
                  <a:pt x="2627246" y="503082"/>
                  <a:pt x="2569429" y="475973"/>
                  <a:pt x="2699937" y="443346"/>
                </a:cubicBezTo>
                <a:cubicBezTo>
                  <a:pt x="2764085" y="427309"/>
                  <a:pt x="2829063" y="414750"/>
                  <a:pt x="2893901" y="401782"/>
                </a:cubicBezTo>
                <a:cubicBezTo>
                  <a:pt x="2921447" y="396273"/>
                  <a:pt x="2949319" y="392546"/>
                  <a:pt x="2977028" y="387928"/>
                </a:cubicBezTo>
                <a:cubicBezTo>
                  <a:pt x="3000119" y="378691"/>
                  <a:pt x="3022307" y="366762"/>
                  <a:pt x="3046301" y="360218"/>
                </a:cubicBezTo>
                <a:cubicBezTo>
                  <a:pt x="3172658" y="325757"/>
                  <a:pt x="3090166" y="372539"/>
                  <a:pt x="3170992" y="318655"/>
                </a:cubicBezTo>
                <a:cubicBezTo>
                  <a:pt x="3195771" y="392994"/>
                  <a:pt x="3197421" y="365288"/>
                  <a:pt x="3129428" y="471055"/>
                </a:cubicBezTo>
                <a:cubicBezTo>
                  <a:pt x="3109923" y="501396"/>
                  <a:pt x="3084766" y="527813"/>
                  <a:pt x="3060155" y="554182"/>
                </a:cubicBezTo>
                <a:cubicBezTo>
                  <a:pt x="2947772" y="674592"/>
                  <a:pt x="2977550" y="650815"/>
                  <a:pt x="2893901" y="706582"/>
                </a:cubicBezTo>
                <a:cubicBezTo>
                  <a:pt x="3116964" y="751196"/>
                  <a:pt x="2831067" y="704295"/>
                  <a:pt x="3018592" y="706582"/>
                </a:cubicBezTo>
                <a:cubicBezTo>
                  <a:pt x="3378902" y="710976"/>
                  <a:pt x="3739028" y="725055"/>
                  <a:pt x="4099246" y="734291"/>
                </a:cubicBezTo>
                <a:cubicBezTo>
                  <a:pt x="3998033" y="835504"/>
                  <a:pt x="4139383" y="702917"/>
                  <a:pt x="3946846" y="831273"/>
                </a:cubicBezTo>
                <a:cubicBezTo>
                  <a:pt x="3932991" y="840509"/>
                  <a:pt x="3921707" y="856245"/>
                  <a:pt x="3905282" y="858982"/>
                </a:cubicBezTo>
                <a:cubicBezTo>
                  <a:pt x="3836800" y="870396"/>
                  <a:pt x="3766737" y="868219"/>
                  <a:pt x="3697464" y="872837"/>
                </a:cubicBezTo>
                <a:lnTo>
                  <a:pt x="3600482" y="969818"/>
                </a:lnTo>
                <a:lnTo>
                  <a:pt x="3572773" y="997528"/>
                </a:lnTo>
                <a:cubicBezTo>
                  <a:pt x="3605100" y="1002146"/>
                  <a:pt x="3637936" y="1004039"/>
                  <a:pt x="3669755" y="1011382"/>
                </a:cubicBezTo>
                <a:cubicBezTo>
                  <a:pt x="3917003" y="1068438"/>
                  <a:pt x="3575111" y="1013694"/>
                  <a:pt x="3849864" y="1052946"/>
                </a:cubicBezTo>
                <a:cubicBezTo>
                  <a:pt x="4078258" y="1121463"/>
                  <a:pt x="3902030" y="1059970"/>
                  <a:pt x="4126955" y="1163782"/>
                </a:cubicBezTo>
                <a:cubicBezTo>
                  <a:pt x="4200185" y="1197580"/>
                  <a:pt x="4278333" y="1221223"/>
                  <a:pt x="4348628" y="1260764"/>
                </a:cubicBezTo>
                <a:cubicBezTo>
                  <a:pt x="4422519" y="1302328"/>
                  <a:pt x="4486676" y="1371518"/>
                  <a:pt x="4570301" y="1385455"/>
                </a:cubicBezTo>
                <a:cubicBezTo>
                  <a:pt x="4685639" y="1404677"/>
                  <a:pt x="4625619" y="1395336"/>
                  <a:pt x="4750410" y="1413164"/>
                </a:cubicBezTo>
                <a:cubicBezTo>
                  <a:pt x="4764264" y="1417782"/>
                  <a:pt x="4791973" y="1412414"/>
                  <a:pt x="4791973" y="1427018"/>
                </a:cubicBezTo>
                <a:cubicBezTo>
                  <a:pt x="4791973" y="1441622"/>
                  <a:pt x="4764778" y="1438261"/>
                  <a:pt x="4750410" y="1440873"/>
                </a:cubicBezTo>
                <a:cubicBezTo>
                  <a:pt x="4713777" y="1447534"/>
                  <a:pt x="4676519" y="1450110"/>
                  <a:pt x="4639573" y="1454728"/>
                </a:cubicBezTo>
                <a:cubicBezTo>
                  <a:pt x="4584352" y="1473135"/>
                  <a:pt x="4553581" y="1484572"/>
                  <a:pt x="4487173" y="1496291"/>
                </a:cubicBezTo>
                <a:cubicBezTo>
                  <a:pt x="4370018" y="1516966"/>
                  <a:pt x="4116462" y="1520842"/>
                  <a:pt x="4043828" y="1524000"/>
                </a:cubicBezTo>
                <a:cubicBezTo>
                  <a:pt x="4034592" y="1722582"/>
                  <a:pt x="4033097" y="1921676"/>
                  <a:pt x="4016119" y="2119746"/>
                </a:cubicBezTo>
                <a:cubicBezTo>
                  <a:pt x="4012939" y="2156843"/>
                  <a:pt x="4009126" y="2045504"/>
                  <a:pt x="4002264" y="2008909"/>
                </a:cubicBezTo>
                <a:cubicBezTo>
                  <a:pt x="3995246" y="1971479"/>
                  <a:pt x="3983118" y="1935180"/>
                  <a:pt x="3974555" y="1898073"/>
                </a:cubicBezTo>
                <a:cubicBezTo>
                  <a:pt x="3936579" y="1733507"/>
                  <a:pt x="3994974" y="1935263"/>
                  <a:pt x="3919137" y="1745673"/>
                </a:cubicBezTo>
                <a:cubicBezTo>
                  <a:pt x="3876552" y="1639211"/>
                  <a:pt x="3937484" y="1743799"/>
                  <a:pt x="3891428" y="1620982"/>
                </a:cubicBezTo>
                <a:cubicBezTo>
                  <a:pt x="3885581" y="1605391"/>
                  <a:pt x="3872955" y="1593273"/>
                  <a:pt x="3863719" y="1579418"/>
                </a:cubicBezTo>
                <a:cubicBezTo>
                  <a:pt x="3859101" y="1560945"/>
                  <a:pt x="3857597" y="1541400"/>
                  <a:pt x="3849864" y="1524000"/>
                </a:cubicBezTo>
                <a:cubicBezTo>
                  <a:pt x="3824113" y="1466060"/>
                  <a:pt x="3816412" y="1462839"/>
                  <a:pt x="3780592" y="1427018"/>
                </a:cubicBezTo>
                <a:cubicBezTo>
                  <a:pt x="3771355" y="1436255"/>
                  <a:pt x="3758724" y="1443044"/>
                  <a:pt x="3752882" y="1454728"/>
                </a:cubicBezTo>
                <a:cubicBezTo>
                  <a:pt x="3705510" y="1549472"/>
                  <a:pt x="3741150" y="1513722"/>
                  <a:pt x="3711319" y="1593273"/>
                </a:cubicBezTo>
                <a:cubicBezTo>
                  <a:pt x="3688484" y="1654167"/>
                  <a:pt x="3685133" y="1639099"/>
                  <a:pt x="3655901" y="1690255"/>
                </a:cubicBezTo>
                <a:cubicBezTo>
                  <a:pt x="3645654" y="1708187"/>
                  <a:pt x="3635444" y="1726335"/>
                  <a:pt x="3628192" y="1745673"/>
                </a:cubicBezTo>
                <a:cubicBezTo>
                  <a:pt x="3621506" y="1763502"/>
                  <a:pt x="3622853" y="1784060"/>
                  <a:pt x="3614337" y="1801091"/>
                </a:cubicBezTo>
                <a:cubicBezTo>
                  <a:pt x="3604010" y="1821744"/>
                  <a:pt x="3585011" y="1836928"/>
                  <a:pt x="3572773" y="1856509"/>
                </a:cubicBezTo>
                <a:cubicBezTo>
                  <a:pt x="3546540" y="1898482"/>
                  <a:pt x="3537565" y="1935728"/>
                  <a:pt x="3517355" y="1981200"/>
                </a:cubicBezTo>
                <a:cubicBezTo>
                  <a:pt x="3508967" y="2000073"/>
                  <a:pt x="3501650" y="2019812"/>
                  <a:pt x="3489646" y="2036618"/>
                </a:cubicBezTo>
                <a:cubicBezTo>
                  <a:pt x="3478258" y="2052562"/>
                  <a:pt x="3461937" y="2064327"/>
                  <a:pt x="3448082" y="2078182"/>
                </a:cubicBezTo>
                <a:cubicBezTo>
                  <a:pt x="3371694" y="1772617"/>
                  <a:pt x="3501429" y="2309122"/>
                  <a:pt x="3420373" y="1316182"/>
                </a:cubicBezTo>
                <a:cubicBezTo>
                  <a:pt x="3419018" y="1299586"/>
                  <a:pt x="3391452" y="1333055"/>
                  <a:pt x="3378810" y="1343891"/>
                </a:cubicBezTo>
                <a:cubicBezTo>
                  <a:pt x="3358975" y="1360893"/>
                  <a:pt x="3339712" y="1378909"/>
                  <a:pt x="3323392" y="1399309"/>
                </a:cubicBezTo>
                <a:cubicBezTo>
                  <a:pt x="3302588" y="1425314"/>
                  <a:pt x="3267973" y="1482437"/>
                  <a:pt x="3267973" y="1482437"/>
                </a:cubicBezTo>
                <a:cubicBezTo>
                  <a:pt x="3263355" y="1496291"/>
                  <a:pt x="3262220" y="1511849"/>
                  <a:pt x="3254119" y="1524000"/>
                </a:cubicBezTo>
                <a:cubicBezTo>
                  <a:pt x="3231703" y="1557624"/>
                  <a:pt x="3167399" y="1596865"/>
                  <a:pt x="3143282" y="1620982"/>
                </a:cubicBezTo>
                <a:cubicBezTo>
                  <a:pt x="3131508" y="1632756"/>
                  <a:pt x="3124809" y="1648691"/>
                  <a:pt x="3115573" y="1662546"/>
                </a:cubicBezTo>
                <a:cubicBezTo>
                  <a:pt x="3101719" y="1653310"/>
                  <a:pt x="3083246" y="1648691"/>
                  <a:pt x="3074010" y="1634837"/>
                </a:cubicBezTo>
                <a:cubicBezTo>
                  <a:pt x="3064798" y="1621019"/>
                  <a:pt x="3046384" y="1496624"/>
                  <a:pt x="3046301" y="1496291"/>
                </a:cubicBezTo>
                <a:cubicBezTo>
                  <a:pt x="3039217" y="1467955"/>
                  <a:pt x="3025676" y="1441500"/>
                  <a:pt x="3018592" y="1413164"/>
                </a:cubicBezTo>
                <a:cubicBezTo>
                  <a:pt x="3011779" y="1385912"/>
                  <a:pt x="3011550" y="1357289"/>
                  <a:pt x="3004737" y="1330037"/>
                </a:cubicBezTo>
                <a:cubicBezTo>
                  <a:pt x="2997653" y="1301701"/>
                  <a:pt x="2984112" y="1275245"/>
                  <a:pt x="2977028" y="1246909"/>
                </a:cubicBezTo>
                <a:cubicBezTo>
                  <a:pt x="2972410" y="1228436"/>
                  <a:pt x="2968404" y="1209800"/>
                  <a:pt x="2963173" y="1191491"/>
                </a:cubicBezTo>
                <a:cubicBezTo>
                  <a:pt x="2959161" y="1177449"/>
                  <a:pt x="2953161" y="1164017"/>
                  <a:pt x="2949319" y="1149928"/>
                </a:cubicBezTo>
                <a:cubicBezTo>
                  <a:pt x="2939299" y="1113187"/>
                  <a:pt x="2933653" y="1075219"/>
                  <a:pt x="2921610" y="1039091"/>
                </a:cubicBezTo>
                <a:cubicBezTo>
                  <a:pt x="2916992" y="1025237"/>
                  <a:pt x="2911598" y="1011617"/>
                  <a:pt x="2907755" y="997528"/>
                </a:cubicBezTo>
                <a:cubicBezTo>
                  <a:pt x="2897735" y="960787"/>
                  <a:pt x="2889282" y="923637"/>
                  <a:pt x="2880046" y="886691"/>
                </a:cubicBezTo>
                <a:lnTo>
                  <a:pt x="2866192" y="831273"/>
                </a:lnTo>
                <a:cubicBezTo>
                  <a:pt x="2856955" y="840509"/>
                  <a:pt x="2844324" y="847299"/>
                  <a:pt x="2838482" y="858982"/>
                </a:cubicBezTo>
                <a:cubicBezTo>
                  <a:pt x="2816529" y="902887"/>
                  <a:pt x="2810178" y="951120"/>
                  <a:pt x="2796919" y="997528"/>
                </a:cubicBezTo>
                <a:cubicBezTo>
                  <a:pt x="2792907" y="1011570"/>
                  <a:pt x="2787682" y="1025237"/>
                  <a:pt x="2783064" y="1039091"/>
                </a:cubicBezTo>
                <a:cubicBezTo>
                  <a:pt x="2773828" y="1200727"/>
                  <a:pt x="2788157" y="1365458"/>
                  <a:pt x="2755355" y="1524000"/>
                </a:cubicBezTo>
                <a:cubicBezTo>
                  <a:pt x="2748608" y="1556611"/>
                  <a:pt x="2713892" y="1471110"/>
                  <a:pt x="2699937" y="1440873"/>
                </a:cubicBezTo>
                <a:cubicBezTo>
                  <a:pt x="2685848" y="1410347"/>
                  <a:pt x="2686317" y="1374417"/>
                  <a:pt x="2672228" y="1343891"/>
                </a:cubicBezTo>
                <a:cubicBezTo>
                  <a:pt x="2658273" y="1313654"/>
                  <a:pt x="2633944" y="1289320"/>
                  <a:pt x="2616810" y="1260764"/>
                </a:cubicBezTo>
                <a:cubicBezTo>
                  <a:pt x="2530326" y="1116624"/>
                  <a:pt x="2632575" y="1278439"/>
                  <a:pt x="2575246" y="1163782"/>
                </a:cubicBezTo>
                <a:cubicBezTo>
                  <a:pt x="2567799" y="1148889"/>
                  <a:pt x="2556773" y="1136073"/>
                  <a:pt x="2547537" y="1122218"/>
                </a:cubicBezTo>
                <a:cubicBezTo>
                  <a:pt x="2544150" y="1105286"/>
                  <a:pt x="2521038" y="974840"/>
                  <a:pt x="2505973" y="969818"/>
                </a:cubicBezTo>
                <a:lnTo>
                  <a:pt x="2464410" y="955964"/>
                </a:lnTo>
                <a:cubicBezTo>
                  <a:pt x="2445937" y="969819"/>
                  <a:pt x="2423775" y="979789"/>
                  <a:pt x="2408992" y="997528"/>
                </a:cubicBezTo>
                <a:cubicBezTo>
                  <a:pt x="2399643" y="1008747"/>
                  <a:pt x="2400890" y="1025668"/>
                  <a:pt x="2395137" y="1039091"/>
                </a:cubicBezTo>
                <a:cubicBezTo>
                  <a:pt x="2387001" y="1058074"/>
                  <a:pt x="2376664" y="1076036"/>
                  <a:pt x="2367428" y="1094509"/>
                </a:cubicBezTo>
                <a:cubicBezTo>
                  <a:pt x="2362810" y="1126836"/>
                  <a:pt x="2360916" y="1159672"/>
                  <a:pt x="2353573" y="1191491"/>
                </a:cubicBezTo>
                <a:cubicBezTo>
                  <a:pt x="2347005" y="1219951"/>
                  <a:pt x="2331592" y="1245977"/>
                  <a:pt x="2325864" y="1274618"/>
                </a:cubicBezTo>
                <a:cubicBezTo>
                  <a:pt x="2288842" y="1459730"/>
                  <a:pt x="2346529" y="1341777"/>
                  <a:pt x="2270446" y="1468582"/>
                </a:cubicBezTo>
                <a:cubicBezTo>
                  <a:pt x="2265828" y="1496291"/>
                  <a:pt x="2262478" y="1524241"/>
                  <a:pt x="2256592" y="1551709"/>
                </a:cubicBezTo>
                <a:cubicBezTo>
                  <a:pt x="2248612" y="1588946"/>
                  <a:pt x="2236350" y="1625203"/>
                  <a:pt x="2228882" y="1662546"/>
                </a:cubicBezTo>
                <a:lnTo>
                  <a:pt x="2215028" y="1731818"/>
                </a:lnTo>
                <a:cubicBezTo>
                  <a:pt x="2210410" y="1713345"/>
                  <a:pt x="2207194" y="1694464"/>
                  <a:pt x="2201173" y="1676400"/>
                </a:cubicBezTo>
                <a:cubicBezTo>
                  <a:pt x="2193308" y="1652807"/>
                  <a:pt x="2179496" y="1631255"/>
                  <a:pt x="2173464" y="1607128"/>
                </a:cubicBezTo>
                <a:cubicBezTo>
                  <a:pt x="2165544" y="1575447"/>
                  <a:pt x="2166014" y="1542167"/>
                  <a:pt x="2159610" y="1510146"/>
                </a:cubicBezTo>
                <a:cubicBezTo>
                  <a:pt x="2156746" y="1495825"/>
                  <a:pt x="2149598" y="1482672"/>
                  <a:pt x="2145755" y="1468582"/>
                </a:cubicBezTo>
                <a:cubicBezTo>
                  <a:pt x="2102373" y="1309515"/>
                  <a:pt x="2138486" y="1408846"/>
                  <a:pt x="2090337" y="1288473"/>
                </a:cubicBezTo>
                <a:cubicBezTo>
                  <a:pt x="2071680" y="1176534"/>
                  <a:pt x="2085365" y="1231997"/>
                  <a:pt x="2048773" y="1122218"/>
                </a:cubicBezTo>
                <a:lnTo>
                  <a:pt x="2034919" y="1080655"/>
                </a:lnTo>
                <a:cubicBezTo>
                  <a:pt x="2010169" y="1117780"/>
                  <a:pt x="1977178" y="1163542"/>
                  <a:pt x="1965646" y="1205346"/>
                </a:cubicBezTo>
                <a:cubicBezTo>
                  <a:pt x="1936740" y="1310131"/>
                  <a:pt x="1926235" y="1419483"/>
                  <a:pt x="1896373" y="1524000"/>
                </a:cubicBezTo>
                <a:lnTo>
                  <a:pt x="1868664" y="1620982"/>
                </a:lnTo>
                <a:cubicBezTo>
                  <a:pt x="1864046" y="1653309"/>
                  <a:pt x="1860179" y="1685753"/>
                  <a:pt x="1854810" y="1717964"/>
                </a:cubicBezTo>
                <a:cubicBezTo>
                  <a:pt x="1850939" y="1741192"/>
                  <a:pt x="1843706" y="1763850"/>
                  <a:pt x="1840955" y="1787237"/>
                </a:cubicBezTo>
                <a:cubicBezTo>
                  <a:pt x="1834457" y="1842466"/>
                  <a:pt x="1831719" y="1898073"/>
                  <a:pt x="1827101" y="1953491"/>
                </a:cubicBezTo>
                <a:cubicBezTo>
                  <a:pt x="1822483" y="1935018"/>
                  <a:pt x="1820979" y="1915473"/>
                  <a:pt x="1813246" y="1898073"/>
                </a:cubicBezTo>
                <a:cubicBezTo>
                  <a:pt x="1802309" y="1873465"/>
                  <a:pt x="1787010" y="1850940"/>
                  <a:pt x="1771682" y="1828800"/>
                </a:cubicBezTo>
                <a:cubicBezTo>
                  <a:pt x="1745395" y="1790830"/>
                  <a:pt x="1714172" y="1756390"/>
                  <a:pt x="1688555" y="1717964"/>
                </a:cubicBezTo>
                <a:lnTo>
                  <a:pt x="1660846" y="1676400"/>
                </a:lnTo>
                <a:cubicBezTo>
                  <a:pt x="1635445" y="1600196"/>
                  <a:pt x="1662255" y="1668474"/>
                  <a:pt x="1619282" y="1593273"/>
                </a:cubicBezTo>
                <a:cubicBezTo>
                  <a:pt x="1548962" y="1470214"/>
                  <a:pt x="1631380" y="1597566"/>
                  <a:pt x="1563864" y="1496291"/>
                </a:cubicBezTo>
                <a:cubicBezTo>
                  <a:pt x="1560054" y="1484861"/>
                  <a:pt x="1547658" y="1427018"/>
                  <a:pt x="1522301" y="1427018"/>
                </a:cubicBezTo>
                <a:cubicBezTo>
                  <a:pt x="1505650" y="1427018"/>
                  <a:pt x="1494592" y="1445491"/>
                  <a:pt x="1480737" y="1454728"/>
                </a:cubicBezTo>
                <a:lnTo>
                  <a:pt x="1453028" y="1537855"/>
                </a:lnTo>
                <a:cubicBezTo>
                  <a:pt x="1448410" y="1551709"/>
                  <a:pt x="1451324" y="1571317"/>
                  <a:pt x="1439173" y="1579418"/>
                </a:cubicBezTo>
                <a:cubicBezTo>
                  <a:pt x="1381308" y="1617997"/>
                  <a:pt x="1409384" y="1595354"/>
                  <a:pt x="1356046" y="1648691"/>
                </a:cubicBezTo>
                <a:cubicBezTo>
                  <a:pt x="1323888" y="1745171"/>
                  <a:pt x="1365197" y="1641894"/>
                  <a:pt x="1314482" y="1717964"/>
                </a:cubicBezTo>
                <a:cubicBezTo>
                  <a:pt x="1303026" y="1735148"/>
                  <a:pt x="1299995" y="1757516"/>
                  <a:pt x="1286773" y="1773382"/>
                </a:cubicBezTo>
                <a:cubicBezTo>
                  <a:pt x="1276113" y="1786174"/>
                  <a:pt x="1256984" y="1789317"/>
                  <a:pt x="1245210" y="1801091"/>
                </a:cubicBezTo>
                <a:cubicBezTo>
                  <a:pt x="1155285" y="1891016"/>
                  <a:pt x="1256471" y="1830097"/>
                  <a:pt x="1148228" y="1884218"/>
                </a:cubicBezTo>
                <a:cubicBezTo>
                  <a:pt x="1132136" y="1900310"/>
                  <a:pt x="1081570" y="1953491"/>
                  <a:pt x="1065101" y="1953491"/>
                </a:cubicBezTo>
                <a:cubicBezTo>
                  <a:pt x="1048450" y="1953491"/>
                  <a:pt x="1046628" y="1925782"/>
                  <a:pt x="1037392" y="1911928"/>
                </a:cubicBezTo>
                <a:cubicBezTo>
                  <a:pt x="1030699" y="1831619"/>
                  <a:pt x="1021680" y="1704972"/>
                  <a:pt x="1009682" y="1620982"/>
                </a:cubicBezTo>
                <a:cubicBezTo>
                  <a:pt x="1006352" y="1597670"/>
                  <a:pt x="1000446" y="1574800"/>
                  <a:pt x="995828" y="1551709"/>
                </a:cubicBezTo>
                <a:cubicBezTo>
                  <a:pt x="991210" y="1496291"/>
                  <a:pt x="987506" y="1440789"/>
                  <a:pt x="981973" y="1385455"/>
                </a:cubicBezTo>
                <a:cubicBezTo>
                  <a:pt x="978390" y="1349628"/>
                  <a:pt x="975155" y="1274836"/>
                  <a:pt x="954264" y="1233055"/>
                </a:cubicBezTo>
                <a:cubicBezTo>
                  <a:pt x="946817" y="1218162"/>
                  <a:pt x="937520" y="1204022"/>
                  <a:pt x="926555" y="1191491"/>
                </a:cubicBezTo>
                <a:cubicBezTo>
                  <a:pt x="905051" y="1166915"/>
                  <a:pt x="857282" y="1122218"/>
                  <a:pt x="857282" y="1122218"/>
                </a:cubicBezTo>
                <a:cubicBezTo>
                  <a:pt x="846014" y="1088414"/>
                  <a:pt x="842576" y="1065948"/>
                  <a:pt x="815719" y="1039091"/>
                </a:cubicBezTo>
                <a:cubicBezTo>
                  <a:pt x="803945" y="1027317"/>
                  <a:pt x="788010" y="1020618"/>
                  <a:pt x="774155" y="1011382"/>
                </a:cubicBezTo>
                <a:cubicBezTo>
                  <a:pt x="732591" y="1016000"/>
                  <a:pt x="688847" y="1011172"/>
                  <a:pt x="649464" y="1025237"/>
                </a:cubicBezTo>
                <a:cubicBezTo>
                  <a:pt x="621616" y="1035183"/>
                  <a:pt x="605268" y="1064983"/>
                  <a:pt x="580192" y="1080655"/>
                </a:cubicBezTo>
                <a:cubicBezTo>
                  <a:pt x="567808" y="1088395"/>
                  <a:pt x="552483" y="1089891"/>
                  <a:pt x="538628" y="1094509"/>
                </a:cubicBezTo>
                <a:cubicBezTo>
                  <a:pt x="515537" y="1112982"/>
                  <a:pt x="491457" y="1130282"/>
                  <a:pt x="469355" y="1149928"/>
                </a:cubicBezTo>
                <a:cubicBezTo>
                  <a:pt x="449830" y="1167284"/>
                  <a:pt x="433772" y="1188345"/>
                  <a:pt x="413937" y="1205346"/>
                </a:cubicBezTo>
                <a:cubicBezTo>
                  <a:pt x="401294" y="1216182"/>
                  <a:pt x="385165" y="1222395"/>
                  <a:pt x="372373" y="1233055"/>
                </a:cubicBezTo>
                <a:cubicBezTo>
                  <a:pt x="357321" y="1245598"/>
                  <a:pt x="346484" y="1262862"/>
                  <a:pt x="330810" y="1274618"/>
                </a:cubicBezTo>
                <a:cubicBezTo>
                  <a:pt x="309267" y="1290775"/>
                  <a:pt x="282793" y="1299649"/>
                  <a:pt x="261537" y="1316182"/>
                </a:cubicBezTo>
                <a:cubicBezTo>
                  <a:pt x="240916" y="1332221"/>
                  <a:pt x="226519" y="1355280"/>
                  <a:pt x="206119" y="1371600"/>
                </a:cubicBezTo>
                <a:cubicBezTo>
                  <a:pt x="180114" y="1392404"/>
                  <a:pt x="150701" y="1408545"/>
                  <a:pt x="122992" y="1427018"/>
                </a:cubicBezTo>
                <a:cubicBezTo>
                  <a:pt x="109138" y="1436254"/>
                  <a:pt x="150277" y="1407876"/>
                  <a:pt x="164555" y="1399309"/>
                </a:cubicBezTo>
                <a:cubicBezTo>
                  <a:pt x="246351" y="1350232"/>
                  <a:pt x="208282" y="1366262"/>
                  <a:pt x="275392" y="1343891"/>
                </a:cubicBezTo>
                <a:cubicBezTo>
                  <a:pt x="284628" y="1330037"/>
                  <a:pt x="286471" y="1303159"/>
                  <a:pt x="303101" y="1302328"/>
                </a:cubicBezTo>
                <a:cubicBezTo>
                  <a:pt x="668500" y="1284059"/>
                  <a:pt x="455412" y="1311899"/>
                  <a:pt x="594046" y="1343891"/>
                </a:cubicBezTo>
                <a:cubicBezTo>
                  <a:pt x="639937" y="1354481"/>
                  <a:pt x="686410" y="1362364"/>
                  <a:pt x="732592" y="1371600"/>
                </a:cubicBezTo>
                <a:cubicBezTo>
                  <a:pt x="755683" y="1380836"/>
                  <a:pt x="778271" y="1391444"/>
                  <a:pt x="801864" y="1399309"/>
                </a:cubicBezTo>
                <a:cubicBezTo>
                  <a:pt x="831220" y="1409094"/>
                  <a:pt x="899094" y="1421526"/>
                  <a:pt x="926555" y="1427018"/>
                </a:cubicBezTo>
                <a:cubicBezTo>
                  <a:pt x="912701" y="1431636"/>
                  <a:pt x="897515" y="1433359"/>
                  <a:pt x="884992" y="1440873"/>
                </a:cubicBezTo>
                <a:cubicBezTo>
                  <a:pt x="864468" y="1453187"/>
                  <a:pt x="823552" y="1514208"/>
                  <a:pt x="815719" y="1524000"/>
                </a:cubicBezTo>
                <a:cubicBezTo>
                  <a:pt x="793187" y="1552166"/>
                  <a:pt x="769537" y="1579419"/>
                  <a:pt x="746446" y="1607128"/>
                </a:cubicBezTo>
                <a:cubicBezTo>
                  <a:pt x="722099" y="1680170"/>
                  <a:pt x="748683" y="1621069"/>
                  <a:pt x="691028" y="1690255"/>
                </a:cubicBezTo>
                <a:cubicBezTo>
                  <a:pt x="680368" y="1703047"/>
                  <a:pt x="676321" y="1721416"/>
                  <a:pt x="663319" y="1731818"/>
                </a:cubicBezTo>
                <a:cubicBezTo>
                  <a:pt x="651915" y="1740941"/>
                  <a:pt x="635610" y="1741055"/>
                  <a:pt x="621755" y="1745673"/>
                </a:cubicBezTo>
                <a:lnTo>
                  <a:pt x="566337" y="1828800"/>
                </a:lnTo>
                <a:cubicBezTo>
                  <a:pt x="557101" y="1842655"/>
                  <a:pt x="554425" y="1865099"/>
                  <a:pt x="538628" y="1870364"/>
                </a:cubicBezTo>
                <a:lnTo>
                  <a:pt x="497064" y="1884218"/>
                </a:lnTo>
                <a:cubicBezTo>
                  <a:pt x="487828" y="1893455"/>
                  <a:pt x="477192" y="1901478"/>
                  <a:pt x="469355" y="1911928"/>
                </a:cubicBezTo>
                <a:cubicBezTo>
                  <a:pt x="449374" y="1938570"/>
                  <a:pt x="432410" y="1967346"/>
                  <a:pt x="413937" y="1995055"/>
                </a:cubicBezTo>
                <a:cubicBezTo>
                  <a:pt x="351295" y="2089018"/>
                  <a:pt x="408734" y="2000258"/>
                  <a:pt x="441646" y="1967346"/>
                </a:cubicBezTo>
                <a:cubicBezTo>
                  <a:pt x="462556" y="1946436"/>
                  <a:pt x="488939" y="1931710"/>
                  <a:pt x="510919" y="1911928"/>
                </a:cubicBezTo>
                <a:cubicBezTo>
                  <a:pt x="626703" y="1807723"/>
                  <a:pt x="535309" y="1872578"/>
                  <a:pt x="621755" y="1814946"/>
                </a:cubicBezTo>
                <a:cubicBezTo>
                  <a:pt x="682994" y="1723087"/>
                  <a:pt x="611024" y="1825155"/>
                  <a:pt x="691028" y="1731818"/>
                </a:cubicBezTo>
                <a:cubicBezTo>
                  <a:pt x="706055" y="1714286"/>
                  <a:pt x="716264" y="1692728"/>
                  <a:pt x="732592" y="1676400"/>
                </a:cubicBezTo>
                <a:cubicBezTo>
                  <a:pt x="759450" y="1649542"/>
                  <a:pt x="781913" y="1646105"/>
                  <a:pt x="815719" y="1634837"/>
                </a:cubicBezTo>
                <a:cubicBezTo>
                  <a:pt x="926552" y="1560947"/>
                  <a:pt x="792629" y="1657927"/>
                  <a:pt x="884992" y="1565564"/>
                </a:cubicBezTo>
                <a:cubicBezTo>
                  <a:pt x="920963" y="1529593"/>
                  <a:pt x="951928" y="1518241"/>
                  <a:pt x="995828" y="1496291"/>
                </a:cubicBezTo>
                <a:cubicBezTo>
                  <a:pt x="1005064" y="1482437"/>
                  <a:pt x="1016774" y="1469944"/>
                  <a:pt x="1023537" y="1454728"/>
                </a:cubicBezTo>
                <a:cubicBezTo>
                  <a:pt x="1035400" y="1428037"/>
                  <a:pt x="1051246" y="1371600"/>
                  <a:pt x="1051246" y="1371600"/>
                </a:cubicBezTo>
                <a:cubicBezTo>
                  <a:pt x="1023537" y="1325418"/>
                  <a:pt x="1000131" y="1276365"/>
                  <a:pt x="968119" y="1233055"/>
                </a:cubicBezTo>
                <a:cubicBezTo>
                  <a:pt x="921373" y="1169811"/>
                  <a:pt x="856182" y="1120383"/>
                  <a:pt x="815719" y="1052946"/>
                </a:cubicBezTo>
                <a:cubicBezTo>
                  <a:pt x="801864" y="1029855"/>
                  <a:pt x="791888" y="1003939"/>
                  <a:pt x="774155" y="983673"/>
                </a:cubicBezTo>
                <a:cubicBezTo>
                  <a:pt x="762124" y="969923"/>
                  <a:pt x="697057" y="927656"/>
                  <a:pt x="677173" y="914400"/>
                </a:cubicBezTo>
                <a:cubicBezTo>
                  <a:pt x="448122" y="937306"/>
                  <a:pt x="625391" y="917610"/>
                  <a:pt x="441646" y="942109"/>
                </a:cubicBezTo>
                <a:cubicBezTo>
                  <a:pt x="369555" y="951721"/>
                  <a:pt x="328037" y="953193"/>
                  <a:pt x="261537" y="969818"/>
                </a:cubicBezTo>
                <a:cubicBezTo>
                  <a:pt x="191891" y="987229"/>
                  <a:pt x="246131" y="977521"/>
                  <a:pt x="178410" y="1011382"/>
                </a:cubicBezTo>
                <a:cubicBezTo>
                  <a:pt x="165348" y="1017913"/>
                  <a:pt x="150701" y="1020619"/>
                  <a:pt x="136846" y="1025237"/>
                </a:cubicBezTo>
                <a:cubicBezTo>
                  <a:pt x="127434" y="1037786"/>
                  <a:pt x="77702" y="1101960"/>
                  <a:pt x="67573" y="1122218"/>
                </a:cubicBezTo>
                <a:cubicBezTo>
                  <a:pt x="61042" y="1135280"/>
                  <a:pt x="60250" y="1150720"/>
                  <a:pt x="53719" y="1163782"/>
                </a:cubicBezTo>
                <a:cubicBezTo>
                  <a:pt x="0" y="1271223"/>
                  <a:pt x="46983" y="1142430"/>
                  <a:pt x="12155" y="1246909"/>
                </a:cubicBezTo>
                <a:cubicBezTo>
                  <a:pt x="16773" y="1403927"/>
                  <a:pt x="17531" y="1561107"/>
                  <a:pt x="26010" y="1717964"/>
                </a:cubicBezTo>
                <a:cubicBezTo>
                  <a:pt x="28706" y="1767837"/>
                  <a:pt x="81221" y="1800473"/>
                  <a:pt x="95282" y="1842655"/>
                </a:cubicBezTo>
                <a:cubicBezTo>
                  <a:pt x="106550" y="1876459"/>
                  <a:pt x="109990" y="1898925"/>
                  <a:pt x="136846" y="1925782"/>
                </a:cubicBezTo>
                <a:cubicBezTo>
                  <a:pt x="163000" y="1951936"/>
                  <a:pt x="212563" y="1981886"/>
                  <a:pt x="247682" y="1995055"/>
                </a:cubicBezTo>
                <a:cubicBezTo>
                  <a:pt x="265511" y="2001741"/>
                  <a:pt x="284628" y="2004291"/>
                  <a:pt x="303101" y="2008909"/>
                </a:cubicBezTo>
                <a:cubicBezTo>
                  <a:pt x="340589" y="2033901"/>
                  <a:pt x="356141" y="2046751"/>
                  <a:pt x="400082" y="2064328"/>
                </a:cubicBezTo>
                <a:cubicBezTo>
                  <a:pt x="427201" y="2075176"/>
                  <a:pt x="454359" y="2087482"/>
                  <a:pt x="483210" y="2092037"/>
                </a:cubicBezTo>
                <a:lnTo>
                  <a:pt x="746446" y="2133600"/>
                </a:lnTo>
                <a:cubicBezTo>
                  <a:pt x="895437" y="2183264"/>
                  <a:pt x="800430" y="2163252"/>
                  <a:pt x="1037392" y="2147455"/>
                </a:cubicBezTo>
                <a:cubicBezTo>
                  <a:pt x="1055865" y="2142837"/>
                  <a:pt x="1077211" y="2144519"/>
                  <a:pt x="1092810" y="2133600"/>
                </a:cubicBezTo>
                <a:cubicBezTo>
                  <a:pt x="1121058" y="2113826"/>
                  <a:pt x="1182523" y="2051155"/>
                  <a:pt x="1203646" y="2008909"/>
                </a:cubicBezTo>
                <a:cubicBezTo>
                  <a:pt x="1210177" y="1995847"/>
                  <a:pt x="1212883" y="1981200"/>
                  <a:pt x="1217501" y="1967346"/>
                </a:cubicBezTo>
                <a:cubicBezTo>
                  <a:pt x="1212883" y="1884219"/>
                  <a:pt x="1211539" y="1800845"/>
                  <a:pt x="1203646" y="1717964"/>
                </a:cubicBezTo>
                <a:cubicBezTo>
                  <a:pt x="1202261" y="1703426"/>
                  <a:pt x="1197306" y="1688923"/>
                  <a:pt x="1189792" y="1676400"/>
                </a:cubicBezTo>
                <a:cubicBezTo>
                  <a:pt x="1183071" y="1665199"/>
                  <a:pt x="1173283" y="1655411"/>
                  <a:pt x="1162082" y="1648691"/>
                </a:cubicBezTo>
                <a:cubicBezTo>
                  <a:pt x="1149559" y="1641178"/>
                  <a:pt x="1134373" y="1639455"/>
                  <a:pt x="1120519" y="1634837"/>
                </a:cubicBezTo>
                <a:cubicBezTo>
                  <a:pt x="1096725" y="1616991"/>
                  <a:pt x="1051903" y="1581773"/>
                  <a:pt x="1023537" y="1565564"/>
                </a:cubicBezTo>
                <a:cubicBezTo>
                  <a:pt x="1005605" y="1555317"/>
                  <a:pt x="986592" y="1547091"/>
                  <a:pt x="968119" y="1537855"/>
                </a:cubicBezTo>
                <a:cubicBezTo>
                  <a:pt x="792628" y="1542473"/>
                  <a:pt x="616443" y="1535449"/>
                  <a:pt x="441646" y="1551709"/>
                </a:cubicBezTo>
                <a:cubicBezTo>
                  <a:pt x="414833" y="1554203"/>
                  <a:pt x="395092" y="1578816"/>
                  <a:pt x="372373" y="1593273"/>
                </a:cubicBezTo>
                <a:cubicBezTo>
                  <a:pt x="344277" y="1611152"/>
                  <a:pt x="289246" y="1648691"/>
                  <a:pt x="289246" y="1648691"/>
                </a:cubicBezTo>
                <a:cubicBezTo>
                  <a:pt x="250000" y="1766435"/>
                  <a:pt x="304736" y="1622875"/>
                  <a:pt x="247682" y="1717964"/>
                </a:cubicBezTo>
                <a:cubicBezTo>
                  <a:pt x="240168" y="1730487"/>
                  <a:pt x="238956" y="1745854"/>
                  <a:pt x="233828" y="1759528"/>
                </a:cubicBezTo>
                <a:cubicBezTo>
                  <a:pt x="184119" y="1892088"/>
                  <a:pt x="223718" y="1776005"/>
                  <a:pt x="192264" y="1870364"/>
                </a:cubicBezTo>
                <a:cubicBezTo>
                  <a:pt x="196882" y="1962728"/>
                  <a:pt x="195519" y="2055585"/>
                  <a:pt x="206119" y="2147455"/>
                </a:cubicBezTo>
                <a:cubicBezTo>
                  <a:pt x="209467" y="2176470"/>
                  <a:pt x="205492" y="2223498"/>
                  <a:pt x="233828" y="2230582"/>
                </a:cubicBezTo>
                <a:lnTo>
                  <a:pt x="289246" y="2244437"/>
                </a:lnTo>
                <a:cubicBezTo>
                  <a:pt x="473973" y="2239819"/>
                  <a:pt x="659516" y="2248525"/>
                  <a:pt x="843428" y="2230582"/>
                </a:cubicBezTo>
                <a:cubicBezTo>
                  <a:pt x="857963" y="2229164"/>
                  <a:pt x="849768" y="2201541"/>
                  <a:pt x="857282" y="2189018"/>
                </a:cubicBezTo>
                <a:cubicBezTo>
                  <a:pt x="864003" y="2177817"/>
                  <a:pt x="877155" y="2171759"/>
                  <a:pt x="884992" y="2161309"/>
                </a:cubicBezTo>
                <a:cubicBezTo>
                  <a:pt x="904973" y="2134667"/>
                  <a:pt x="940410" y="2078182"/>
                  <a:pt x="940410" y="2078182"/>
                </a:cubicBezTo>
                <a:cubicBezTo>
                  <a:pt x="945028" y="1833418"/>
                  <a:pt x="945970" y="1588558"/>
                  <a:pt x="954264" y="1343891"/>
                </a:cubicBezTo>
                <a:cubicBezTo>
                  <a:pt x="955216" y="1315816"/>
                  <a:pt x="965685" y="1288750"/>
                  <a:pt x="968119" y="1260764"/>
                </a:cubicBezTo>
                <a:cubicBezTo>
                  <a:pt x="974932" y="1182415"/>
                  <a:pt x="970307" y="1103012"/>
                  <a:pt x="981973" y="1025237"/>
                </a:cubicBezTo>
                <a:cubicBezTo>
                  <a:pt x="984443" y="1008770"/>
                  <a:pt x="1001421" y="998130"/>
                  <a:pt x="1009682" y="983673"/>
                </a:cubicBezTo>
                <a:cubicBezTo>
                  <a:pt x="1019929" y="965741"/>
                  <a:pt x="1028155" y="946728"/>
                  <a:pt x="1037392" y="928255"/>
                </a:cubicBezTo>
                <a:cubicBezTo>
                  <a:pt x="1042010" y="891309"/>
                  <a:pt x="1041449" y="853339"/>
                  <a:pt x="1051246" y="817418"/>
                </a:cubicBezTo>
                <a:cubicBezTo>
                  <a:pt x="1059996" y="785334"/>
                  <a:pt x="1093296" y="761757"/>
                  <a:pt x="1120519" y="748146"/>
                </a:cubicBezTo>
                <a:cubicBezTo>
                  <a:pt x="1133581" y="741615"/>
                  <a:pt x="1148228" y="738909"/>
                  <a:pt x="1162082" y="734291"/>
                </a:cubicBezTo>
                <a:cubicBezTo>
                  <a:pt x="1171319" y="725055"/>
                  <a:pt x="1178109" y="712424"/>
                  <a:pt x="1189792" y="706582"/>
                </a:cubicBezTo>
                <a:cubicBezTo>
                  <a:pt x="1244680" y="679138"/>
                  <a:pt x="1296899" y="674876"/>
                  <a:pt x="1356046" y="665018"/>
                </a:cubicBezTo>
                <a:cubicBezTo>
                  <a:pt x="1374519" y="655782"/>
                  <a:pt x="1390813" y="637627"/>
                  <a:pt x="1411464" y="637309"/>
                </a:cubicBezTo>
                <a:lnTo>
                  <a:pt x="2256592" y="651164"/>
                </a:lnTo>
                <a:cubicBezTo>
                  <a:pt x="2441377" y="651164"/>
                  <a:pt x="2626046" y="641927"/>
                  <a:pt x="2810773" y="637309"/>
                </a:cubicBezTo>
                <a:cubicBezTo>
                  <a:pt x="2835740" y="612343"/>
                  <a:pt x="2860146" y="582504"/>
                  <a:pt x="2893901" y="568037"/>
                </a:cubicBezTo>
                <a:cubicBezTo>
                  <a:pt x="2911403" y="560536"/>
                  <a:pt x="2930846" y="558800"/>
                  <a:pt x="2949319" y="554182"/>
                </a:cubicBezTo>
                <a:cubicBezTo>
                  <a:pt x="2955630" y="549449"/>
                  <a:pt x="3030542" y="491663"/>
                  <a:pt x="3046301" y="484909"/>
                </a:cubicBezTo>
                <a:cubicBezTo>
                  <a:pt x="3063803" y="477408"/>
                  <a:pt x="3083410" y="476286"/>
                  <a:pt x="3101719" y="471055"/>
                </a:cubicBezTo>
                <a:cubicBezTo>
                  <a:pt x="3115761" y="467043"/>
                  <a:pt x="3129428" y="461818"/>
                  <a:pt x="3143282" y="457200"/>
                </a:cubicBezTo>
                <a:cubicBezTo>
                  <a:pt x="3290320" y="310168"/>
                  <a:pt x="3179906" y="406830"/>
                  <a:pt x="3683610" y="457200"/>
                </a:cubicBezTo>
                <a:cubicBezTo>
                  <a:pt x="3700178" y="458857"/>
                  <a:pt x="3710280" y="477462"/>
                  <a:pt x="3725173" y="484909"/>
                </a:cubicBezTo>
                <a:cubicBezTo>
                  <a:pt x="3738235" y="491440"/>
                  <a:pt x="3753063" y="493636"/>
                  <a:pt x="3766737" y="498764"/>
                </a:cubicBezTo>
                <a:cubicBezTo>
                  <a:pt x="3790023" y="507496"/>
                  <a:pt x="3812919" y="517237"/>
                  <a:pt x="3836010" y="526473"/>
                </a:cubicBezTo>
                <a:cubicBezTo>
                  <a:pt x="3849864" y="540328"/>
                  <a:pt x="3865030" y="552985"/>
                  <a:pt x="3877573" y="568037"/>
                </a:cubicBezTo>
                <a:cubicBezTo>
                  <a:pt x="3954208" y="660000"/>
                  <a:pt x="3919290" y="740413"/>
                  <a:pt x="3891428" y="886691"/>
                </a:cubicBezTo>
                <a:cubicBezTo>
                  <a:pt x="3888695" y="901037"/>
                  <a:pt x="3862630" y="893454"/>
                  <a:pt x="3849864" y="900546"/>
                </a:cubicBezTo>
                <a:cubicBezTo>
                  <a:pt x="3820753" y="916719"/>
                  <a:pt x="3799392" y="949433"/>
                  <a:pt x="3766737" y="955964"/>
                </a:cubicBezTo>
                <a:cubicBezTo>
                  <a:pt x="3683144" y="972682"/>
                  <a:pt x="3719804" y="962371"/>
                  <a:pt x="3655901" y="983673"/>
                </a:cubicBezTo>
                <a:cubicBezTo>
                  <a:pt x="3582010" y="979055"/>
                  <a:pt x="3505826" y="988659"/>
                  <a:pt x="3434228" y="969818"/>
                </a:cubicBezTo>
                <a:cubicBezTo>
                  <a:pt x="3411897" y="963942"/>
                  <a:pt x="3405906" y="933317"/>
                  <a:pt x="3392664" y="914400"/>
                </a:cubicBezTo>
                <a:cubicBezTo>
                  <a:pt x="3373566" y="887118"/>
                  <a:pt x="3337246" y="831273"/>
                  <a:pt x="3337246" y="831273"/>
                </a:cubicBezTo>
                <a:cubicBezTo>
                  <a:pt x="3341864" y="766618"/>
                  <a:pt x="3336255" y="700405"/>
                  <a:pt x="3351101" y="637309"/>
                </a:cubicBezTo>
                <a:cubicBezTo>
                  <a:pt x="3355589" y="618237"/>
                  <a:pt x="3382943" y="612757"/>
                  <a:pt x="3392664" y="595746"/>
                </a:cubicBezTo>
                <a:cubicBezTo>
                  <a:pt x="3402111" y="579214"/>
                  <a:pt x="3398004" y="557359"/>
                  <a:pt x="3406519" y="540328"/>
                </a:cubicBezTo>
                <a:cubicBezTo>
                  <a:pt x="3412361" y="528645"/>
                  <a:pt x="3424028" y="520778"/>
                  <a:pt x="3434228" y="512618"/>
                </a:cubicBezTo>
                <a:cubicBezTo>
                  <a:pt x="3475378" y="479698"/>
                  <a:pt x="3478229" y="482829"/>
                  <a:pt x="3531210" y="471055"/>
                </a:cubicBezTo>
                <a:cubicBezTo>
                  <a:pt x="3554197" y="465947"/>
                  <a:pt x="3577025" y="459270"/>
                  <a:pt x="3600482" y="457200"/>
                </a:cubicBezTo>
                <a:cubicBezTo>
                  <a:pt x="3734208" y="445401"/>
                  <a:pt x="3868337" y="438727"/>
                  <a:pt x="4002264" y="429491"/>
                </a:cubicBezTo>
                <a:cubicBezTo>
                  <a:pt x="4136191" y="397164"/>
                  <a:pt x="4267874" y="353458"/>
                  <a:pt x="4404046" y="332509"/>
                </a:cubicBezTo>
                <a:cubicBezTo>
                  <a:pt x="4518825" y="314851"/>
                  <a:pt x="4667019" y="295641"/>
                  <a:pt x="4778119" y="263237"/>
                </a:cubicBezTo>
                <a:cubicBezTo>
                  <a:pt x="5085422" y="173607"/>
                  <a:pt x="4787022" y="229424"/>
                  <a:pt x="4999792" y="193964"/>
                </a:cubicBezTo>
                <a:cubicBezTo>
                  <a:pt x="5167390" y="98193"/>
                  <a:pt x="5028532" y="163981"/>
                  <a:pt x="5166046" y="124691"/>
                </a:cubicBezTo>
                <a:cubicBezTo>
                  <a:pt x="5208172" y="112655"/>
                  <a:pt x="5290737" y="83128"/>
                  <a:pt x="5290737" y="83128"/>
                </a:cubicBezTo>
                <a:cubicBezTo>
                  <a:pt x="5323711" y="61144"/>
                  <a:pt x="5368147" y="30568"/>
                  <a:pt x="5401573" y="13855"/>
                </a:cubicBezTo>
                <a:cubicBezTo>
                  <a:pt x="5414635" y="7324"/>
                  <a:pt x="5429282" y="4618"/>
                  <a:pt x="5443137" y="0"/>
                </a:cubicBezTo>
                <a:cubicBezTo>
                  <a:pt x="5429282" y="18473"/>
                  <a:pt x="5413970" y="35937"/>
                  <a:pt x="5401573" y="55418"/>
                </a:cubicBezTo>
                <a:cubicBezTo>
                  <a:pt x="5381583" y="86830"/>
                  <a:pt x="5368856" y="122888"/>
                  <a:pt x="5346155" y="152400"/>
                </a:cubicBezTo>
                <a:cubicBezTo>
                  <a:pt x="5116634" y="450779"/>
                  <a:pt x="5399386" y="30773"/>
                  <a:pt x="5193755" y="318655"/>
                </a:cubicBezTo>
                <a:cubicBezTo>
                  <a:pt x="5168432" y="354107"/>
                  <a:pt x="5149805" y="394038"/>
                  <a:pt x="5124482" y="429491"/>
                </a:cubicBezTo>
                <a:cubicBezTo>
                  <a:pt x="5103517" y="458841"/>
                  <a:pt x="5076851" y="483763"/>
                  <a:pt x="5055210" y="512618"/>
                </a:cubicBezTo>
                <a:cubicBezTo>
                  <a:pt x="5035229" y="539260"/>
                  <a:pt x="5022070" y="570993"/>
                  <a:pt x="4999792" y="595746"/>
                </a:cubicBezTo>
                <a:cubicBezTo>
                  <a:pt x="4980010" y="617726"/>
                  <a:pt x="4952188" y="631043"/>
                  <a:pt x="4930519" y="651164"/>
                </a:cubicBezTo>
                <a:cubicBezTo>
                  <a:pt x="4887445" y="691161"/>
                  <a:pt x="4847392" y="734291"/>
                  <a:pt x="4805828" y="775855"/>
                </a:cubicBezTo>
                <a:lnTo>
                  <a:pt x="4625719" y="955964"/>
                </a:lnTo>
                <a:lnTo>
                  <a:pt x="4542592" y="1039091"/>
                </a:lnTo>
                <a:cubicBezTo>
                  <a:pt x="4533355" y="1048327"/>
                  <a:pt x="4521602" y="1055599"/>
                  <a:pt x="4514882" y="1066800"/>
                </a:cubicBezTo>
                <a:cubicBezTo>
                  <a:pt x="4487326" y="1112728"/>
                  <a:pt x="4467278" y="1151527"/>
                  <a:pt x="4431755" y="1191491"/>
                </a:cubicBezTo>
                <a:cubicBezTo>
                  <a:pt x="4410060" y="1215898"/>
                  <a:pt x="4385573" y="1237673"/>
                  <a:pt x="4362482" y="1260764"/>
                </a:cubicBezTo>
                <a:cubicBezTo>
                  <a:pt x="4338135" y="1333809"/>
                  <a:pt x="4364720" y="1274704"/>
                  <a:pt x="4307064" y="1343891"/>
                </a:cubicBezTo>
                <a:cubicBezTo>
                  <a:pt x="4267729" y="1391093"/>
                  <a:pt x="4287706" y="1390959"/>
                  <a:pt x="4237792" y="1440873"/>
                </a:cubicBezTo>
                <a:cubicBezTo>
                  <a:pt x="4226018" y="1452647"/>
                  <a:pt x="4210083" y="1459346"/>
                  <a:pt x="4196228" y="1468582"/>
                </a:cubicBezTo>
                <a:cubicBezTo>
                  <a:pt x="4087256" y="1461067"/>
                  <a:pt x="3870601" y="1463375"/>
                  <a:pt x="3725173" y="1427018"/>
                </a:cubicBezTo>
                <a:cubicBezTo>
                  <a:pt x="3711005" y="1423476"/>
                  <a:pt x="3697464" y="1417782"/>
                  <a:pt x="3683610" y="1413164"/>
                </a:cubicBezTo>
                <a:lnTo>
                  <a:pt x="3600482" y="1357746"/>
                </a:lnTo>
                <a:cubicBezTo>
                  <a:pt x="3586628" y="1348510"/>
                  <a:pt x="3542970" y="1325252"/>
                  <a:pt x="3558919" y="1330037"/>
                </a:cubicBezTo>
                <a:cubicBezTo>
                  <a:pt x="3687840" y="1368713"/>
                  <a:pt x="3679589" y="1357613"/>
                  <a:pt x="3780592" y="1413164"/>
                </a:cubicBezTo>
                <a:cubicBezTo>
                  <a:pt x="3845840" y="1449050"/>
                  <a:pt x="3907951" y="1490698"/>
                  <a:pt x="3974555" y="1524000"/>
                </a:cubicBezTo>
                <a:cubicBezTo>
                  <a:pt x="4199977" y="1636711"/>
                  <a:pt x="4102078" y="1592507"/>
                  <a:pt x="4265501" y="1662546"/>
                </a:cubicBezTo>
                <a:cubicBezTo>
                  <a:pt x="4446683" y="1843728"/>
                  <a:pt x="4188509" y="1594515"/>
                  <a:pt x="4390192" y="1759528"/>
                </a:cubicBezTo>
                <a:cubicBezTo>
                  <a:pt x="4420521" y="1784342"/>
                  <a:pt x="4446840" y="1813769"/>
                  <a:pt x="4473319" y="1842655"/>
                </a:cubicBezTo>
                <a:cubicBezTo>
                  <a:pt x="4566834" y="1944671"/>
                  <a:pt x="4717063" y="2166963"/>
                  <a:pt x="4764264" y="2230582"/>
                </a:cubicBezTo>
                <a:cubicBezTo>
                  <a:pt x="4795639" y="2272870"/>
                  <a:pt x="4832038" y="2311461"/>
                  <a:pt x="4861246" y="2355273"/>
                </a:cubicBezTo>
                <a:cubicBezTo>
                  <a:pt x="4888955" y="2396837"/>
                  <a:pt x="4914900" y="2439632"/>
                  <a:pt x="4944373" y="2479964"/>
                </a:cubicBezTo>
                <a:cubicBezTo>
                  <a:pt x="5002686" y="2559761"/>
                  <a:pt x="5072101" y="2631680"/>
                  <a:pt x="5124482" y="2715491"/>
                </a:cubicBezTo>
                <a:cubicBezTo>
                  <a:pt x="5147573" y="2752437"/>
                  <a:pt x="5169588" y="2790077"/>
                  <a:pt x="5193755" y="2826328"/>
                </a:cubicBezTo>
                <a:cubicBezTo>
                  <a:pt x="5206564" y="2845541"/>
                  <a:pt x="5222077" y="2862829"/>
                  <a:pt x="5235319" y="2881746"/>
                </a:cubicBezTo>
                <a:cubicBezTo>
                  <a:pt x="5254417" y="2909028"/>
                  <a:pt x="5290737" y="2964873"/>
                  <a:pt x="5290737" y="2964873"/>
                </a:cubicBezTo>
                <a:cubicBezTo>
                  <a:pt x="5324572" y="3100209"/>
                  <a:pt x="5281217" y="2918715"/>
                  <a:pt x="5318446" y="3117273"/>
                </a:cubicBezTo>
                <a:cubicBezTo>
                  <a:pt x="5356161" y="3318424"/>
                  <a:pt x="5336704" y="3169897"/>
                  <a:pt x="5387719" y="3394364"/>
                </a:cubicBezTo>
                <a:cubicBezTo>
                  <a:pt x="5392186" y="3414019"/>
                  <a:pt x="5412733" y="3552535"/>
                  <a:pt x="5429282" y="3602182"/>
                </a:cubicBezTo>
                <a:cubicBezTo>
                  <a:pt x="5437147" y="3625776"/>
                  <a:pt x="5447755" y="3648364"/>
                  <a:pt x="5456992" y="3671455"/>
                </a:cubicBezTo>
                <a:cubicBezTo>
                  <a:pt x="5461610" y="3708400"/>
                  <a:pt x="5464725" y="3745565"/>
                  <a:pt x="5470846" y="3782291"/>
                </a:cubicBezTo>
                <a:cubicBezTo>
                  <a:pt x="5473976" y="3801073"/>
                  <a:pt x="5482008" y="3818859"/>
                  <a:pt x="5484701" y="3837709"/>
                </a:cubicBezTo>
                <a:cubicBezTo>
                  <a:pt x="5491265" y="3883655"/>
                  <a:pt x="5491498" y="3930382"/>
                  <a:pt x="5498555" y="3976255"/>
                </a:cubicBezTo>
                <a:cubicBezTo>
                  <a:pt x="5500776" y="3990689"/>
                  <a:pt x="5508398" y="4003776"/>
                  <a:pt x="5512410" y="4017818"/>
                </a:cubicBezTo>
                <a:cubicBezTo>
                  <a:pt x="5517641" y="4036127"/>
                  <a:pt x="5522530" y="4054565"/>
                  <a:pt x="5526264" y="4073237"/>
                </a:cubicBezTo>
                <a:cubicBezTo>
                  <a:pt x="5533103" y="4107432"/>
                  <a:pt x="5540184" y="4175010"/>
                  <a:pt x="5553973" y="4211782"/>
                </a:cubicBezTo>
                <a:cubicBezTo>
                  <a:pt x="5561225" y="4231120"/>
                  <a:pt x="5572446" y="4248727"/>
                  <a:pt x="5581682" y="4267200"/>
                </a:cubicBezTo>
                <a:cubicBezTo>
                  <a:pt x="5586300" y="4290291"/>
                  <a:pt x="5589068" y="4313831"/>
                  <a:pt x="5595537" y="4336473"/>
                </a:cubicBezTo>
                <a:cubicBezTo>
                  <a:pt x="5607573" y="4378599"/>
                  <a:pt x="5637101" y="4461164"/>
                  <a:pt x="5637101" y="4461164"/>
                </a:cubicBezTo>
                <a:cubicBezTo>
                  <a:pt x="5632483" y="4511964"/>
                  <a:pt x="5641157" y="4565802"/>
                  <a:pt x="5623246" y="4613564"/>
                </a:cubicBezTo>
                <a:cubicBezTo>
                  <a:pt x="5617399" y="4629155"/>
                  <a:pt x="5606599" y="4584445"/>
                  <a:pt x="5595537" y="4572000"/>
                </a:cubicBezTo>
                <a:cubicBezTo>
                  <a:pt x="5569503" y="4542712"/>
                  <a:pt x="5549585" y="4501265"/>
                  <a:pt x="5512410" y="4488873"/>
                </a:cubicBezTo>
                <a:cubicBezTo>
                  <a:pt x="5407934" y="4454047"/>
                  <a:pt x="5536717" y="4501026"/>
                  <a:pt x="5429282" y="4447309"/>
                </a:cubicBezTo>
                <a:cubicBezTo>
                  <a:pt x="5395795" y="4430566"/>
                  <a:pt x="5367804" y="4432914"/>
                  <a:pt x="5332301" y="4419600"/>
                </a:cubicBezTo>
                <a:cubicBezTo>
                  <a:pt x="5201197" y="4370436"/>
                  <a:pt x="5359412" y="4408397"/>
                  <a:pt x="5207610" y="4378037"/>
                </a:cubicBezTo>
                <a:cubicBezTo>
                  <a:pt x="5216846" y="4364182"/>
                  <a:pt x="5223545" y="4348247"/>
                  <a:pt x="5235319" y="4336473"/>
                </a:cubicBezTo>
                <a:cubicBezTo>
                  <a:pt x="5247093" y="4324699"/>
                  <a:pt x="5263880" y="4319166"/>
                  <a:pt x="5276882" y="4308764"/>
                </a:cubicBezTo>
                <a:cubicBezTo>
                  <a:pt x="5375590" y="4229798"/>
                  <a:pt x="5218230" y="4338630"/>
                  <a:pt x="5346155" y="4253346"/>
                </a:cubicBezTo>
                <a:cubicBezTo>
                  <a:pt x="5360164" y="4232332"/>
                  <a:pt x="5387719" y="4198897"/>
                  <a:pt x="5387719" y="4170218"/>
                </a:cubicBezTo>
                <a:cubicBezTo>
                  <a:pt x="5387719" y="4151177"/>
                  <a:pt x="5378482" y="4133273"/>
                  <a:pt x="5373864" y="4114800"/>
                </a:cubicBezTo>
                <a:cubicBezTo>
                  <a:pt x="5346155" y="4119418"/>
                  <a:pt x="5318283" y="4123146"/>
                  <a:pt x="5290737" y="4128655"/>
                </a:cubicBezTo>
                <a:cubicBezTo>
                  <a:pt x="5272066" y="4132389"/>
                  <a:pt x="5254360" y="4142509"/>
                  <a:pt x="5235319" y="4142509"/>
                </a:cubicBezTo>
                <a:cubicBezTo>
                  <a:pt x="5198086" y="4142509"/>
                  <a:pt x="5161428" y="4133273"/>
                  <a:pt x="5124482" y="4128655"/>
                </a:cubicBezTo>
                <a:cubicBezTo>
                  <a:pt x="5129100" y="4091709"/>
                  <a:pt x="5128540" y="4053739"/>
                  <a:pt x="5138337" y="4017818"/>
                </a:cubicBezTo>
                <a:cubicBezTo>
                  <a:pt x="5160546" y="3936386"/>
                  <a:pt x="5288821" y="3971470"/>
                  <a:pt x="5152192" y="3810000"/>
                </a:cubicBezTo>
                <a:cubicBezTo>
                  <a:pt x="5122212" y="3774569"/>
                  <a:pt x="5059828" y="3800764"/>
                  <a:pt x="5013646" y="3796146"/>
                </a:cubicBezTo>
                <a:cubicBezTo>
                  <a:pt x="5022882" y="3782291"/>
                  <a:pt x="5033908" y="3769475"/>
                  <a:pt x="5041355" y="3754582"/>
                </a:cubicBezTo>
                <a:cubicBezTo>
                  <a:pt x="5090228" y="3656835"/>
                  <a:pt x="5045676" y="3402341"/>
                  <a:pt x="5041355" y="3394364"/>
                </a:cubicBezTo>
                <a:cubicBezTo>
                  <a:pt x="5014869" y="3345466"/>
                  <a:pt x="4930519" y="3385127"/>
                  <a:pt x="4875101" y="3380509"/>
                </a:cubicBezTo>
                <a:cubicBezTo>
                  <a:pt x="4888955" y="3371273"/>
                  <a:pt x="4904890" y="3364574"/>
                  <a:pt x="4916664" y="3352800"/>
                </a:cubicBezTo>
                <a:cubicBezTo>
                  <a:pt x="4998067" y="3271397"/>
                  <a:pt x="4961755" y="3054333"/>
                  <a:pt x="4930519" y="3006437"/>
                </a:cubicBezTo>
                <a:cubicBezTo>
                  <a:pt x="4895110" y="2952144"/>
                  <a:pt x="4801210" y="2997200"/>
                  <a:pt x="4736555" y="2992582"/>
                </a:cubicBezTo>
                <a:cubicBezTo>
                  <a:pt x="4755028" y="2983346"/>
                  <a:pt x="4772990" y="2973009"/>
                  <a:pt x="4791973" y="2964873"/>
                </a:cubicBezTo>
                <a:cubicBezTo>
                  <a:pt x="4909940" y="2914316"/>
                  <a:pt x="4849055" y="3024741"/>
                  <a:pt x="4819682" y="2701637"/>
                </a:cubicBezTo>
                <a:cubicBezTo>
                  <a:pt x="4813274" y="2631151"/>
                  <a:pt x="4806741" y="2655627"/>
                  <a:pt x="4764264" y="2604655"/>
                </a:cubicBezTo>
                <a:cubicBezTo>
                  <a:pt x="4753604" y="2591863"/>
                  <a:pt x="4749347" y="2573751"/>
                  <a:pt x="4736555" y="2563091"/>
                </a:cubicBezTo>
                <a:cubicBezTo>
                  <a:pt x="4720689" y="2549869"/>
                  <a:pt x="4698651" y="2546328"/>
                  <a:pt x="4681137" y="2535382"/>
                </a:cubicBezTo>
                <a:cubicBezTo>
                  <a:pt x="4661556" y="2523144"/>
                  <a:pt x="4645768" y="2505274"/>
                  <a:pt x="4625719" y="2493818"/>
                </a:cubicBezTo>
                <a:cubicBezTo>
                  <a:pt x="4613039" y="2486572"/>
                  <a:pt x="4597578" y="2485717"/>
                  <a:pt x="4584155" y="2479964"/>
                </a:cubicBezTo>
                <a:cubicBezTo>
                  <a:pt x="4565172" y="2471828"/>
                  <a:pt x="4548075" y="2459507"/>
                  <a:pt x="4528737" y="2452255"/>
                </a:cubicBezTo>
                <a:cubicBezTo>
                  <a:pt x="4495665" y="2439853"/>
                  <a:pt x="4418930" y="2429336"/>
                  <a:pt x="4390192" y="2424546"/>
                </a:cubicBezTo>
                <a:cubicBezTo>
                  <a:pt x="4353246" y="2429164"/>
                  <a:pt x="4313925" y="2452228"/>
                  <a:pt x="4279355" y="2438400"/>
                </a:cubicBezTo>
                <a:cubicBezTo>
                  <a:pt x="4261163" y="2431123"/>
                  <a:pt x="4319472" y="2416377"/>
                  <a:pt x="4320919" y="2396837"/>
                </a:cubicBezTo>
                <a:cubicBezTo>
                  <a:pt x="4329114" y="2286208"/>
                  <a:pt x="4318102" y="2174710"/>
                  <a:pt x="4307064" y="2064328"/>
                </a:cubicBezTo>
                <a:cubicBezTo>
                  <a:pt x="4293604" y="1929725"/>
                  <a:pt x="4267304" y="2028171"/>
                  <a:pt x="4223937" y="1898073"/>
                </a:cubicBezTo>
                <a:cubicBezTo>
                  <a:pt x="4212668" y="1864268"/>
                  <a:pt x="4209230" y="1841803"/>
                  <a:pt x="4182373" y="1814946"/>
                </a:cubicBezTo>
                <a:cubicBezTo>
                  <a:pt x="4170599" y="1803172"/>
                  <a:pt x="4153602" y="1797897"/>
                  <a:pt x="4140810" y="1787237"/>
                </a:cubicBezTo>
                <a:cubicBezTo>
                  <a:pt x="4125758" y="1774694"/>
                  <a:pt x="4115549" y="1756542"/>
                  <a:pt x="4099246" y="1745673"/>
                </a:cubicBezTo>
                <a:cubicBezTo>
                  <a:pt x="4087095" y="1737572"/>
                  <a:pt x="4070448" y="1738910"/>
                  <a:pt x="4057682" y="1731818"/>
                </a:cubicBezTo>
                <a:cubicBezTo>
                  <a:pt x="4028571" y="1715645"/>
                  <a:pt x="4002264" y="1694873"/>
                  <a:pt x="3974555" y="1676400"/>
                </a:cubicBezTo>
                <a:cubicBezTo>
                  <a:pt x="3873695" y="1525112"/>
                  <a:pt x="4022458" y="1758351"/>
                  <a:pt x="3932992" y="1579418"/>
                </a:cubicBezTo>
                <a:cubicBezTo>
                  <a:pt x="3918099" y="1549632"/>
                  <a:pt x="3896046" y="1524000"/>
                  <a:pt x="3877573" y="1496291"/>
                </a:cubicBezTo>
                <a:cubicBezTo>
                  <a:pt x="3868337" y="1482437"/>
                  <a:pt x="3861638" y="1466502"/>
                  <a:pt x="3849864" y="1454728"/>
                </a:cubicBezTo>
                <a:cubicBezTo>
                  <a:pt x="3840628" y="1445491"/>
                  <a:pt x="3829992" y="1437468"/>
                  <a:pt x="3822155" y="1427018"/>
                </a:cubicBezTo>
                <a:cubicBezTo>
                  <a:pt x="3802174" y="1400376"/>
                  <a:pt x="3785210" y="1371600"/>
                  <a:pt x="3766737" y="1343891"/>
                </a:cubicBezTo>
                <a:lnTo>
                  <a:pt x="3711319" y="1260764"/>
                </a:lnTo>
                <a:cubicBezTo>
                  <a:pt x="3702083" y="1246909"/>
                  <a:pt x="3699407" y="1224465"/>
                  <a:pt x="3683610" y="1219200"/>
                </a:cubicBezTo>
                <a:lnTo>
                  <a:pt x="3642046" y="1205346"/>
                </a:ln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55563" y="3062288"/>
            <a:ext cx="2427287" cy="1828800"/>
          </a:xfrm>
          <a:custGeom>
            <a:avLst/>
            <a:gdLst>
              <a:gd name="connsiteX0" fmla="*/ 2313709 w 2427890"/>
              <a:gd name="connsiteY0" fmla="*/ 886690 h 1828800"/>
              <a:gd name="connsiteX1" fmla="*/ 2286000 w 2427890"/>
              <a:gd name="connsiteY1" fmla="*/ 955963 h 1828800"/>
              <a:gd name="connsiteX2" fmla="*/ 2244437 w 2427890"/>
              <a:gd name="connsiteY2" fmla="*/ 997527 h 1828800"/>
              <a:gd name="connsiteX3" fmla="*/ 2216727 w 2427890"/>
              <a:gd name="connsiteY3" fmla="*/ 1039090 h 1828800"/>
              <a:gd name="connsiteX4" fmla="*/ 2189018 w 2427890"/>
              <a:gd name="connsiteY4" fmla="*/ 1066800 h 1828800"/>
              <a:gd name="connsiteX5" fmla="*/ 2119746 w 2427890"/>
              <a:gd name="connsiteY5" fmla="*/ 1136072 h 1828800"/>
              <a:gd name="connsiteX6" fmla="*/ 2036618 w 2427890"/>
              <a:gd name="connsiteY6" fmla="*/ 1191490 h 1828800"/>
              <a:gd name="connsiteX7" fmla="*/ 1995055 w 2427890"/>
              <a:gd name="connsiteY7" fmla="*/ 1219200 h 1828800"/>
              <a:gd name="connsiteX8" fmla="*/ 1911927 w 2427890"/>
              <a:gd name="connsiteY8" fmla="*/ 1288472 h 1828800"/>
              <a:gd name="connsiteX9" fmla="*/ 1773382 w 2427890"/>
              <a:gd name="connsiteY9" fmla="*/ 1330036 h 1828800"/>
              <a:gd name="connsiteX10" fmla="*/ 1731818 w 2427890"/>
              <a:gd name="connsiteY10" fmla="*/ 1357745 h 1828800"/>
              <a:gd name="connsiteX11" fmla="*/ 1510146 w 2427890"/>
              <a:gd name="connsiteY11" fmla="*/ 1385454 h 1828800"/>
              <a:gd name="connsiteX12" fmla="*/ 1454727 w 2427890"/>
              <a:gd name="connsiteY12" fmla="*/ 1399309 h 1828800"/>
              <a:gd name="connsiteX13" fmla="*/ 1316182 w 2427890"/>
              <a:gd name="connsiteY13" fmla="*/ 1413163 h 1828800"/>
              <a:gd name="connsiteX14" fmla="*/ 1274618 w 2427890"/>
              <a:gd name="connsiteY14" fmla="*/ 1440872 h 1828800"/>
              <a:gd name="connsiteX15" fmla="*/ 1233055 w 2427890"/>
              <a:gd name="connsiteY15" fmla="*/ 1496290 h 1828800"/>
              <a:gd name="connsiteX16" fmla="*/ 1191491 w 2427890"/>
              <a:gd name="connsiteY16" fmla="*/ 1593272 h 1828800"/>
              <a:gd name="connsiteX17" fmla="*/ 1149927 w 2427890"/>
              <a:gd name="connsiteY17" fmla="*/ 1745672 h 1828800"/>
              <a:gd name="connsiteX18" fmla="*/ 1108364 w 2427890"/>
              <a:gd name="connsiteY18" fmla="*/ 1828800 h 1828800"/>
              <a:gd name="connsiteX19" fmla="*/ 429491 w 2427890"/>
              <a:gd name="connsiteY19" fmla="*/ 1814945 h 1828800"/>
              <a:gd name="connsiteX20" fmla="*/ 387927 w 2427890"/>
              <a:gd name="connsiteY20" fmla="*/ 1801090 h 1828800"/>
              <a:gd name="connsiteX21" fmla="*/ 318655 w 2427890"/>
              <a:gd name="connsiteY21" fmla="*/ 1745672 h 1828800"/>
              <a:gd name="connsiteX22" fmla="*/ 235527 w 2427890"/>
              <a:gd name="connsiteY22" fmla="*/ 1634836 h 1828800"/>
              <a:gd name="connsiteX23" fmla="*/ 193964 w 2427890"/>
              <a:gd name="connsiteY23" fmla="*/ 1607127 h 1828800"/>
              <a:gd name="connsiteX24" fmla="*/ 166255 w 2427890"/>
              <a:gd name="connsiteY24" fmla="*/ 1565563 h 1828800"/>
              <a:gd name="connsiteX25" fmla="*/ 138546 w 2427890"/>
              <a:gd name="connsiteY25" fmla="*/ 1440872 h 1828800"/>
              <a:gd name="connsiteX26" fmla="*/ 124691 w 2427890"/>
              <a:gd name="connsiteY26" fmla="*/ 1399309 h 1828800"/>
              <a:gd name="connsiteX27" fmla="*/ 83127 w 2427890"/>
              <a:gd name="connsiteY27" fmla="*/ 1260763 h 1828800"/>
              <a:gd name="connsiteX28" fmla="*/ 27709 w 2427890"/>
              <a:gd name="connsiteY28" fmla="*/ 1191490 h 1828800"/>
              <a:gd name="connsiteX29" fmla="*/ 13855 w 2427890"/>
              <a:gd name="connsiteY29" fmla="*/ 1136072 h 1828800"/>
              <a:gd name="connsiteX30" fmla="*/ 0 w 2427890"/>
              <a:gd name="connsiteY30" fmla="*/ 1094509 h 1828800"/>
              <a:gd name="connsiteX31" fmla="*/ 13855 w 2427890"/>
              <a:gd name="connsiteY31" fmla="*/ 609600 h 1828800"/>
              <a:gd name="connsiteX32" fmla="*/ 27709 w 2427890"/>
              <a:gd name="connsiteY32" fmla="*/ 471054 h 1828800"/>
              <a:gd name="connsiteX33" fmla="*/ 41564 w 2427890"/>
              <a:gd name="connsiteY33" fmla="*/ 429490 h 1828800"/>
              <a:gd name="connsiteX34" fmla="*/ 83127 w 2427890"/>
              <a:gd name="connsiteY34" fmla="*/ 415636 h 1828800"/>
              <a:gd name="connsiteX35" fmla="*/ 166255 w 2427890"/>
              <a:gd name="connsiteY35" fmla="*/ 360218 h 1828800"/>
              <a:gd name="connsiteX36" fmla="*/ 207818 w 2427890"/>
              <a:gd name="connsiteY36" fmla="*/ 332509 h 1828800"/>
              <a:gd name="connsiteX37" fmla="*/ 290946 w 2427890"/>
              <a:gd name="connsiteY37" fmla="*/ 304800 h 1828800"/>
              <a:gd name="connsiteX38" fmla="*/ 360218 w 2427890"/>
              <a:gd name="connsiteY38" fmla="*/ 263236 h 1828800"/>
              <a:gd name="connsiteX39" fmla="*/ 443346 w 2427890"/>
              <a:gd name="connsiteY39" fmla="*/ 207818 h 1828800"/>
              <a:gd name="connsiteX40" fmla="*/ 1011382 w 2427890"/>
              <a:gd name="connsiteY40" fmla="*/ 180109 h 1828800"/>
              <a:gd name="connsiteX41" fmla="*/ 1066800 w 2427890"/>
              <a:gd name="connsiteY41" fmla="*/ 41563 h 1828800"/>
              <a:gd name="connsiteX42" fmla="*/ 1080655 w 2427890"/>
              <a:gd name="connsiteY42" fmla="*/ 0 h 1828800"/>
              <a:gd name="connsiteX43" fmla="*/ 1122218 w 2427890"/>
              <a:gd name="connsiteY43" fmla="*/ 13854 h 1828800"/>
              <a:gd name="connsiteX44" fmla="*/ 1191491 w 2427890"/>
              <a:gd name="connsiteY44" fmla="*/ 110836 h 1828800"/>
              <a:gd name="connsiteX45" fmla="*/ 1302327 w 2427890"/>
              <a:gd name="connsiteY45" fmla="*/ 235527 h 1828800"/>
              <a:gd name="connsiteX46" fmla="*/ 1316182 w 2427890"/>
              <a:gd name="connsiteY46" fmla="*/ 290945 h 1828800"/>
              <a:gd name="connsiteX47" fmla="*/ 1330037 w 2427890"/>
              <a:gd name="connsiteY47" fmla="*/ 332509 h 1828800"/>
              <a:gd name="connsiteX48" fmla="*/ 1371600 w 2427890"/>
              <a:gd name="connsiteY48" fmla="*/ 318654 h 1828800"/>
              <a:gd name="connsiteX49" fmla="*/ 1440873 w 2427890"/>
              <a:gd name="connsiteY49" fmla="*/ 207818 h 1828800"/>
              <a:gd name="connsiteX50" fmla="*/ 1468582 w 2427890"/>
              <a:gd name="connsiteY50" fmla="*/ 124690 h 1828800"/>
              <a:gd name="connsiteX51" fmla="*/ 1551709 w 2427890"/>
              <a:gd name="connsiteY51" fmla="*/ 277090 h 1828800"/>
              <a:gd name="connsiteX52" fmla="*/ 1579418 w 2427890"/>
              <a:gd name="connsiteY52" fmla="*/ 346363 h 1828800"/>
              <a:gd name="connsiteX53" fmla="*/ 1607127 w 2427890"/>
              <a:gd name="connsiteY53" fmla="*/ 387927 h 1828800"/>
              <a:gd name="connsiteX54" fmla="*/ 1620982 w 2427890"/>
              <a:gd name="connsiteY54" fmla="*/ 332509 h 1828800"/>
              <a:gd name="connsiteX55" fmla="*/ 1648691 w 2427890"/>
              <a:gd name="connsiteY55" fmla="*/ 290945 h 1828800"/>
              <a:gd name="connsiteX56" fmla="*/ 1662546 w 2427890"/>
              <a:gd name="connsiteY56" fmla="*/ 346363 h 1828800"/>
              <a:gd name="connsiteX57" fmla="*/ 1717964 w 2427890"/>
              <a:gd name="connsiteY57" fmla="*/ 443345 h 1828800"/>
              <a:gd name="connsiteX58" fmla="*/ 1814946 w 2427890"/>
              <a:gd name="connsiteY58" fmla="*/ 429490 h 1828800"/>
              <a:gd name="connsiteX59" fmla="*/ 1884218 w 2427890"/>
              <a:gd name="connsiteY59" fmla="*/ 346363 h 1828800"/>
              <a:gd name="connsiteX60" fmla="*/ 1925782 w 2427890"/>
              <a:gd name="connsiteY60" fmla="*/ 332509 h 1828800"/>
              <a:gd name="connsiteX61" fmla="*/ 1981200 w 2427890"/>
              <a:gd name="connsiteY61" fmla="*/ 304800 h 1828800"/>
              <a:gd name="connsiteX62" fmla="*/ 2008909 w 2427890"/>
              <a:gd name="connsiteY62" fmla="*/ 277090 h 1828800"/>
              <a:gd name="connsiteX63" fmla="*/ 2175164 w 2427890"/>
              <a:gd name="connsiteY63" fmla="*/ 346363 h 1828800"/>
              <a:gd name="connsiteX64" fmla="*/ 2216727 w 2427890"/>
              <a:gd name="connsiteY64" fmla="*/ 360218 h 1828800"/>
              <a:gd name="connsiteX65" fmla="*/ 2272146 w 2427890"/>
              <a:gd name="connsiteY65" fmla="*/ 429490 h 1828800"/>
              <a:gd name="connsiteX66" fmla="*/ 2299855 w 2427890"/>
              <a:gd name="connsiteY66" fmla="*/ 457200 h 1828800"/>
              <a:gd name="connsiteX67" fmla="*/ 2327564 w 2427890"/>
              <a:gd name="connsiteY67" fmla="*/ 512618 h 1828800"/>
              <a:gd name="connsiteX68" fmla="*/ 2382982 w 2427890"/>
              <a:gd name="connsiteY68" fmla="*/ 554181 h 1828800"/>
              <a:gd name="connsiteX69" fmla="*/ 2410691 w 2427890"/>
              <a:gd name="connsiteY69" fmla="*/ 637309 h 1828800"/>
              <a:gd name="connsiteX70" fmla="*/ 2424546 w 2427890"/>
              <a:gd name="connsiteY70" fmla="*/ 678872 h 1828800"/>
              <a:gd name="connsiteX71" fmla="*/ 2382982 w 2427890"/>
              <a:gd name="connsiteY71" fmla="*/ 831272 h 1828800"/>
              <a:gd name="connsiteX72" fmla="*/ 2341418 w 2427890"/>
              <a:gd name="connsiteY72" fmla="*/ 858981 h 1828800"/>
              <a:gd name="connsiteX73" fmla="*/ 2327564 w 2427890"/>
              <a:gd name="connsiteY73" fmla="*/ 900545 h 1828800"/>
              <a:gd name="connsiteX74" fmla="*/ 2286000 w 2427890"/>
              <a:gd name="connsiteY74" fmla="*/ 914400 h 1828800"/>
              <a:gd name="connsiteX75" fmla="*/ 1911927 w 2427890"/>
              <a:gd name="connsiteY75" fmla="*/ 900545 h 1828800"/>
              <a:gd name="connsiteX76" fmla="*/ 1773382 w 2427890"/>
              <a:gd name="connsiteY76" fmla="*/ 872836 h 1828800"/>
              <a:gd name="connsiteX77" fmla="*/ 1676400 w 2427890"/>
              <a:gd name="connsiteY77" fmla="*/ 845127 h 1828800"/>
              <a:gd name="connsiteX78" fmla="*/ 1399309 w 2427890"/>
              <a:gd name="connsiteY78" fmla="*/ 831272 h 1828800"/>
              <a:gd name="connsiteX79" fmla="*/ 1302327 w 2427890"/>
              <a:gd name="connsiteY79" fmla="*/ 484909 h 1828800"/>
              <a:gd name="connsiteX80" fmla="*/ 1260764 w 2427890"/>
              <a:gd name="connsiteY80" fmla="*/ 457200 h 1828800"/>
              <a:gd name="connsiteX81" fmla="*/ 1233055 w 2427890"/>
              <a:gd name="connsiteY81" fmla="*/ 429490 h 1828800"/>
              <a:gd name="connsiteX82" fmla="*/ 1177637 w 2427890"/>
              <a:gd name="connsiteY82" fmla="*/ 415636 h 1828800"/>
              <a:gd name="connsiteX83" fmla="*/ 1094509 w 2427890"/>
              <a:gd name="connsiteY83" fmla="*/ 387927 h 1828800"/>
              <a:gd name="connsiteX84" fmla="*/ 762000 w 2427890"/>
              <a:gd name="connsiteY84" fmla="*/ 401781 h 1828800"/>
              <a:gd name="connsiteX85" fmla="*/ 678873 w 2427890"/>
              <a:gd name="connsiteY85" fmla="*/ 457200 h 1828800"/>
              <a:gd name="connsiteX86" fmla="*/ 637309 w 2427890"/>
              <a:gd name="connsiteY86" fmla="*/ 471054 h 1828800"/>
              <a:gd name="connsiteX87" fmla="*/ 623455 w 2427890"/>
              <a:gd name="connsiteY87" fmla="*/ 512618 h 1828800"/>
              <a:gd name="connsiteX88" fmla="*/ 581891 w 2427890"/>
              <a:gd name="connsiteY88" fmla="*/ 540327 h 1828800"/>
              <a:gd name="connsiteX89" fmla="*/ 554182 w 2427890"/>
              <a:gd name="connsiteY89" fmla="*/ 581890 h 1828800"/>
              <a:gd name="connsiteX90" fmla="*/ 540327 w 2427890"/>
              <a:gd name="connsiteY90" fmla="*/ 637309 h 1828800"/>
              <a:gd name="connsiteX91" fmla="*/ 526473 w 2427890"/>
              <a:gd name="connsiteY91" fmla="*/ 678872 h 1828800"/>
              <a:gd name="connsiteX92" fmla="*/ 512618 w 2427890"/>
              <a:gd name="connsiteY92" fmla="*/ 748145 h 1828800"/>
              <a:gd name="connsiteX93" fmla="*/ 568037 w 2427890"/>
              <a:gd name="connsiteY93" fmla="*/ 1205345 h 1828800"/>
              <a:gd name="connsiteX94" fmla="*/ 609600 w 2427890"/>
              <a:gd name="connsiteY94" fmla="*/ 1219200 h 1828800"/>
              <a:gd name="connsiteX95" fmla="*/ 1288473 w 2427890"/>
              <a:gd name="connsiteY95" fmla="*/ 1205345 h 1828800"/>
              <a:gd name="connsiteX96" fmla="*/ 1316182 w 2427890"/>
              <a:gd name="connsiteY96" fmla="*/ 1122218 h 1828800"/>
              <a:gd name="connsiteX97" fmla="*/ 1330037 w 2427890"/>
              <a:gd name="connsiteY97" fmla="*/ 1080654 h 1828800"/>
              <a:gd name="connsiteX98" fmla="*/ 1357746 w 2427890"/>
              <a:gd name="connsiteY98" fmla="*/ 983672 h 1828800"/>
              <a:gd name="connsiteX99" fmla="*/ 1371600 w 2427890"/>
              <a:gd name="connsiteY99" fmla="*/ 886690 h 1828800"/>
              <a:gd name="connsiteX100" fmla="*/ 1399309 w 2427890"/>
              <a:gd name="connsiteY100" fmla="*/ 845127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427890" h="1828800">
                <a:moveTo>
                  <a:pt x="2313709" y="886690"/>
                </a:moveTo>
                <a:cubicBezTo>
                  <a:pt x="2304473" y="909781"/>
                  <a:pt x="2299181" y="934873"/>
                  <a:pt x="2286000" y="955963"/>
                </a:cubicBezTo>
                <a:cubicBezTo>
                  <a:pt x="2275616" y="972578"/>
                  <a:pt x="2256980" y="982475"/>
                  <a:pt x="2244437" y="997527"/>
                </a:cubicBezTo>
                <a:cubicBezTo>
                  <a:pt x="2233777" y="1010319"/>
                  <a:pt x="2227129" y="1026088"/>
                  <a:pt x="2216727" y="1039090"/>
                </a:cubicBezTo>
                <a:cubicBezTo>
                  <a:pt x="2208567" y="1049290"/>
                  <a:pt x="2196264" y="1055931"/>
                  <a:pt x="2189018" y="1066800"/>
                </a:cubicBezTo>
                <a:cubicBezTo>
                  <a:pt x="2140105" y="1140171"/>
                  <a:pt x="2191278" y="1112229"/>
                  <a:pt x="2119746" y="1136072"/>
                </a:cubicBezTo>
                <a:lnTo>
                  <a:pt x="2036618" y="1191490"/>
                </a:lnTo>
                <a:cubicBezTo>
                  <a:pt x="2022763" y="1200726"/>
                  <a:pt x="2006829" y="1207426"/>
                  <a:pt x="1995055" y="1219200"/>
                </a:cubicBezTo>
                <a:cubicBezTo>
                  <a:pt x="1970088" y="1244166"/>
                  <a:pt x="1945682" y="1274005"/>
                  <a:pt x="1911927" y="1288472"/>
                </a:cubicBezTo>
                <a:cubicBezTo>
                  <a:pt x="1857715" y="1311706"/>
                  <a:pt x="1829258" y="1292786"/>
                  <a:pt x="1773382" y="1330036"/>
                </a:cubicBezTo>
                <a:cubicBezTo>
                  <a:pt x="1759527" y="1339272"/>
                  <a:pt x="1747767" y="1352960"/>
                  <a:pt x="1731818" y="1357745"/>
                </a:cubicBezTo>
                <a:cubicBezTo>
                  <a:pt x="1708554" y="1364724"/>
                  <a:pt x="1519871" y="1384374"/>
                  <a:pt x="1510146" y="1385454"/>
                </a:cubicBezTo>
                <a:cubicBezTo>
                  <a:pt x="1491673" y="1390072"/>
                  <a:pt x="1473577" y="1396616"/>
                  <a:pt x="1454727" y="1399309"/>
                </a:cubicBezTo>
                <a:cubicBezTo>
                  <a:pt x="1408781" y="1405873"/>
                  <a:pt x="1361405" y="1402727"/>
                  <a:pt x="1316182" y="1413163"/>
                </a:cubicBezTo>
                <a:cubicBezTo>
                  <a:pt x="1299957" y="1416907"/>
                  <a:pt x="1288473" y="1431636"/>
                  <a:pt x="1274618" y="1440872"/>
                </a:cubicBezTo>
                <a:cubicBezTo>
                  <a:pt x="1260764" y="1459345"/>
                  <a:pt x="1243381" y="1475637"/>
                  <a:pt x="1233055" y="1496290"/>
                </a:cubicBezTo>
                <a:cubicBezTo>
                  <a:pt x="1143596" y="1675210"/>
                  <a:pt x="1292343" y="1441996"/>
                  <a:pt x="1191491" y="1593272"/>
                </a:cubicBezTo>
                <a:cubicBezTo>
                  <a:pt x="1165596" y="1670961"/>
                  <a:pt x="1181176" y="1620677"/>
                  <a:pt x="1149927" y="1745672"/>
                </a:cubicBezTo>
                <a:cubicBezTo>
                  <a:pt x="1132904" y="1813763"/>
                  <a:pt x="1149538" y="1787625"/>
                  <a:pt x="1108364" y="1828800"/>
                </a:cubicBezTo>
                <a:lnTo>
                  <a:pt x="429491" y="1814945"/>
                </a:lnTo>
                <a:cubicBezTo>
                  <a:pt x="414898" y="1814384"/>
                  <a:pt x="399331" y="1810213"/>
                  <a:pt x="387927" y="1801090"/>
                </a:cubicBezTo>
                <a:cubicBezTo>
                  <a:pt x="298401" y="1729470"/>
                  <a:pt x="423127" y="1780498"/>
                  <a:pt x="318655" y="1745672"/>
                </a:cubicBezTo>
                <a:cubicBezTo>
                  <a:pt x="293323" y="1707674"/>
                  <a:pt x="272143" y="1664128"/>
                  <a:pt x="235527" y="1634836"/>
                </a:cubicBezTo>
                <a:cubicBezTo>
                  <a:pt x="222525" y="1624434"/>
                  <a:pt x="207818" y="1616363"/>
                  <a:pt x="193964" y="1607127"/>
                </a:cubicBezTo>
                <a:cubicBezTo>
                  <a:pt x="184728" y="1593272"/>
                  <a:pt x="173702" y="1580456"/>
                  <a:pt x="166255" y="1565563"/>
                </a:cubicBezTo>
                <a:cubicBezTo>
                  <a:pt x="147540" y="1528133"/>
                  <a:pt x="147062" y="1479193"/>
                  <a:pt x="138546" y="1440872"/>
                </a:cubicBezTo>
                <a:cubicBezTo>
                  <a:pt x="135378" y="1426616"/>
                  <a:pt x="128703" y="1413351"/>
                  <a:pt x="124691" y="1399309"/>
                </a:cubicBezTo>
                <a:cubicBezTo>
                  <a:pt x="115009" y="1365421"/>
                  <a:pt x="99594" y="1285463"/>
                  <a:pt x="83127" y="1260763"/>
                </a:cubicBezTo>
                <a:cubicBezTo>
                  <a:pt x="48172" y="1208331"/>
                  <a:pt x="67192" y="1230974"/>
                  <a:pt x="27709" y="1191490"/>
                </a:cubicBezTo>
                <a:cubicBezTo>
                  <a:pt x="23091" y="1173017"/>
                  <a:pt x="19086" y="1154381"/>
                  <a:pt x="13855" y="1136072"/>
                </a:cubicBezTo>
                <a:cubicBezTo>
                  <a:pt x="9843" y="1122030"/>
                  <a:pt x="0" y="1109113"/>
                  <a:pt x="0" y="1094509"/>
                </a:cubicBezTo>
                <a:cubicBezTo>
                  <a:pt x="0" y="932807"/>
                  <a:pt x="6675" y="771143"/>
                  <a:pt x="13855" y="609600"/>
                </a:cubicBezTo>
                <a:cubicBezTo>
                  <a:pt x="15916" y="563233"/>
                  <a:pt x="20652" y="516927"/>
                  <a:pt x="27709" y="471054"/>
                </a:cubicBezTo>
                <a:cubicBezTo>
                  <a:pt x="29930" y="456620"/>
                  <a:pt x="31237" y="439817"/>
                  <a:pt x="41564" y="429490"/>
                </a:cubicBezTo>
                <a:cubicBezTo>
                  <a:pt x="51890" y="419164"/>
                  <a:pt x="69273" y="420254"/>
                  <a:pt x="83127" y="415636"/>
                </a:cubicBezTo>
                <a:cubicBezTo>
                  <a:pt x="132515" y="366249"/>
                  <a:pt x="87969" y="404953"/>
                  <a:pt x="166255" y="360218"/>
                </a:cubicBezTo>
                <a:cubicBezTo>
                  <a:pt x="180712" y="351957"/>
                  <a:pt x="192602" y="339272"/>
                  <a:pt x="207818" y="332509"/>
                </a:cubicBezTo>
                <a:cubicBezTo>
                  <a:pt x="234509" y="320646"/>
                  <a:pt x="290946" y="304800"/>
                  <a:pt x="290946" y="304800"/>
                </a:cubicBezTo>
                <a:cubicBezTo>
                  <a:pt x="353109" y="242634"/>
                  <a:pt x="279288" y="308197"/>
                  <a:pt x="360218" y="263236"/>
                </a:cubicBezTo>
                <a:cubicBezTo>
                  <a:pt x="389330" y="247063"/>
                  <a:pt x="411038" y="215895"/>
                  <a:pt x="443346" y="207818"/>
                </a:cubicBezTo>
                <a:cubicBezTo>
                  <a:pt x="664595" y="152504"/>
                  <a:pt x="479730" y="194477"/>
                  <a:pt x="1011382" y="180109"/>
                </a:cubicBezTo>
                <a:cubicBezTo>
                  <a:pt x="1052154" y="98563"/>
                  <a:pt x="1032558" y="144287"/>
                  <a:pt x="1066800" y="41563"/>
                </a:cubicBezTo>
                <a:lnTo>
                  <a:pt x="1080655" y="0"/>
                </a:lnTo>
                <a:cubicBezTo>
                  <a:pt x="1094509" y="4618"/>
                  <a:pt x="1110067" y="5753"/>
                  <a:pt x="1122218" y="13854"/>
                </a:cubicBezTo>
                <a:cubicBezTo>
                  <a:pt x="1179763" y="52217"/>
                  <a:pt x="1153568" y="56661"/>
                  <a:pt x="1191491" y="110836"/>
                </a:cubicBezTo>
                <a:cubicBezTo>
                  <a:pt x="1229669" y="165375"/>
                  <a:pt x="1258965" y="192164"/>
                  <a:pt x="1302327" y="235527"/>
                </a:cubicBezTo>
                <a:cubicBezTo>
                  <a:pt x="1306945" y="254000"/>
                  <a:pt x="1310951" y="272636"/>
                  <a:pt x="1316182" y="290945"/>
                </a:cubicBezTo>
                <a:cubicBezTo>
                  <a:pt x="1320194" y="304987"/>
                  <a:pt x="1316975" y="325978"/>
                  <a:pt x="1330037" y="332509"/>
                </a:cubicBezTo>
                <a:cubicBezTo>
                  <a:pt x="1343099" y="339040"/>
                  <a:pt x="1357746" y="323272"/>
                  <a:pt x="1371600" y="318654"/>
                </a:cubicBezTo>
                <a:cubicBezTo>
                  <a:pt x="1390626" y="290115"/>
                  <a:pt x="1428940" y="234070"/>
                  <a:pt x="1440873" y="207818"/>
                </a:cubicBezTo>
                <a:cubicBezTo>
                  <a:pt x="1452959" y="181228"/>
                  <a:pt x="1468582" y="124690"/>
                  <a:pt x="1468582" y="124690"/>
                </a:cubicBezTo>
                <a:cubicBezTo>
                  <a:pt x="1528380" y="304085"/>
                  <a:pt x="1455025" y="115950"/>
                  <a:pt x="1551709" y="277090"/>
                </a:cubicBezTo>
                <a:cubicBezTo>
                  <a:pt x="1564504" y="298416"/>
                  <a:pt x="1568296" y="324119"/>
                  <a:pt x="1579418" y="346363"/>
                </a:cubicBezTo>
                <a:cubicBezTo>
                  <a:pt x="1586865" y="361256"/>
                  <a:pt x="1597891" y="374072"/>
                  <a:pt x="1607127" y="387927"/>
                </a:cubicBezTo>
                <a:cubicBezTo>
                  <a:pt x="1611745" y="369454"/>
                  <a:pt x="1613481" y="350011"/>
                  <a:pt x="1620982" y="332509"/>
                </a:cubicBezTo>
                <a:cubicBezTo>
                  <a:pt x="1627541" y="317204"/>
                  <a:pt x="1632894" y="285680"/>
                  <a:pt x="1648691" y="290945"/>
                </a:cubicBezTo>
                <a:cubicBezTo>
                  <a:pt x="1666755" y="296966"/>
                  <a:pt x="1655860" y="328534"/>
                  <a:pt x="1662546" y="346363"/>
                </a:cubicBezTo>
                <a:cubicBezTo>
                  <a:pt x="1677613" y="386541"/>
                  <a:pt x="1694995" y="408891"/>
                  <a:pt x="1717964" y="443345"/>
                </a:cubicBezTo>
                <a:cubicBezTo>
                  <a:pt x="1750291" y="438727"/>
                  <a:pt x="1784626" y="441618"/>
                  <a:pt x="1814946" y="429490"/>
                </a:cubicBezTo>
                <a:cubicBezTo>
                  <a:pt x="1867717" y="408381"/>
                  <a:pt x="1846122" y="376840"/>
                  <a:pt x="1884218" y="346363"/>
                </a:cubicBezTo>
                <a:cubicBezTo>
                  <a:pt x="1895622" y="337240"/>
                  <a:pt x="1912359" y="338262"/>
                  <a:pt x="1925782" y="332509"/>
                </a:cubicBezTo>
                <a:cubicBezTo>
                  <a:pt x="1944765" y="324373"/>
                  <a:pt x="1962727" y="314036"/>
                  <a:pt x="1981200" y="304800"/>
                </a:cubicBezTo>
                <a:cubicBezTo>
                  <a:pt x="1990436" y="295563"/>
                  <a:pt x="1995911" y="275790"/>
                  <a:pt x="2008909" y="277090"/>
                </a:cubicBezTo>
                <a:cubicBezTo>
                  <a:pt x="2067804" y="282979"/>
                  <a:pt x="2121763" y="323476"/>
                  <a:pt x="2175164" y="346363"/>
                </a:cubicBezTo>
                <a:cubicBezTo>
                  <a:pt x="2188587" y="352116"/>
                  <a:pt x="2202873" y="355600"/>
                  <a:pt x="2216727" y="360218"/>
                </a:cubicBezTo>
                <a:cubicBezTo>
                  <a:pt x="2283625" y="427113"/>
                  <a:pt x="2202247" y="342115"/>
                  <a:pt x="2272146" y="429490"/>
                </a:cubicBezTo>
                <a:cubicBezTo>
                  <a:pt x="2280306" y="439690"/>
                  <a:pt x="2292609" y="446331"/>
                  <a:pt x="2299855" y="457200"/>
                </a:cubicBezTo>
                <a:cubicBezTo>
                  <a:pt x="2311311" y="474384"/>
                  <a:pt x="2314123" y="496937"/>
                  <a:pt x="2327564" y="512618"/>
                </a:cubicBezTo>
                <a:cubicBezTo>
                  <a:pt x="2342591" y="530150"/>
                  <a:pt x="2364509" y="540327"/>
                  <a:pt x="2382982" y="554181"/>
                </a:cubicBezTo>
                <a:lnTo>
                  <a:pt x="2410691" y="637309"/>
                </a:lnTo>
                <a:lnTo>
                  <a:pt x="2424546" y="678872"/>
                </a:lnTo>
                <a:cubicBezTo>
                  <a:pt x="2416350" y="744435"/>
                  <a:pt x="2427890" y="786365"/>
                  <a:pt x="2382982" y="831272"/>
                </a:cubicBezTo>
                <a:cubicBezTo>
                  <a:pt x="2371208" y="843046"/>
                  <a:pt x="2355273" y="849745"/>
                  <a:pt x="2341418" y="858981"/>
                </a:cubicBezTo>
                <a:cubicBezTo>
                  <a:pt x="2336800" y="872836"/>
                  <a:pt x="2337891" y="890218"/>
                  <a:pt x="2327564" y="900545"/>
                </a:cubicBezTo>
                <a:cubicBezTo>
                  <a:pt x="2317237" y="910872"/>
                  <a:pt x="2300604" y="914400"/>
                  <a:pt x="2286000" y="914400"/>
                </a:cubicBezTo>
                <a:cubicBezTo>
                  <a:pt x="2161224" y="914400"/>
                  <a:pt x="2036618" y="905163"/>
                  <a:pt x="1911927" y="900545"/>
                </a:cubicBezTo>
                <a:cubicBezTo>
                  <a:pt x="1691138" y="845346"/>
                  <a:pt x="2079056" y="940763"/>
                  <a:pt x="1773382" y="872836"/>
                </a:cubicBezTo>
                <a:cubicBezTo>
                  <a:pt x="1730090" y="863216"/>
                  <a:pt x="1724687" y="849151"/>
                  <a:pt x="1676400" y="845127"/>
                </a:cubicBezTo>
                <a:cubicBezTo>
                  <a:pt x="1584240" y="837447"/>
                  <a:pt x="1491673" y="835890"/>
                  <a:pt x="1399309" y="831272"/>
                </a:cubicBezTo>
                <a:cubicBezTo>
                  <a:pt x="1389317" y="641415"/>
                  <a:pt x="1444946" y="579989"/>
                  <a:pt x="1302327" y="484909"/>
                </a:cubicBezTo>
                <a:cubicBezTo>
                  <a:pt x="1288473" y="475673"/>
                  <a:pt x="1273766" y="467602"/>
                  <a:pt x="1260764" y="457200"/>
                </a:cubicBezTo>
                <a:cubicBezTo>
                  <a:pt x="1250564" y="449040"/>
                  <a:pt x="1244738" y="435332"/>
                  <a:pt x="1233055" y="429490"/>
                </a:cubicBezTo>
                <a:cubicBezTo>
                  <a:pt x="1216024" y="420974"/>
                  <a:pt x="1195875" y="421107"/>
                  <a:pt x="1177637" y="415636"/>
                </a:cubicBezTo>
                <a:cubicBezTo>
                  <a:pt x="1149661" y="407243"/>
                  <a:pt x="1094509" y="387927"/>
                  <a:pt x="1094509" y="387927"/>
                </a:cubicBezTo>
                <a:cubicBezTo>
                  <a:pt x="983673" y="392545"/>
                  <a:pt x="871423" y="383544"/>
                  <a:pt x="762000" y="401781"/>
                </a:cubicBezTo>
                <a:cubicBezTo>
                  <a:pt x="729151" y="407256"/>
                  <a:pt x="710466" y="446669"/>
                  <a:pt x="678873" y="457200"/>
                </a:cubicBezTo>
                <a:lnTo>
                  <a:pt x="637309" y="471054"/>
                </a:lnTo>
                <a:cubicBezTo>
                  <a:pt x="632691" y="484909"/>
                  <a:pt x="632578" y="501214"/>
                  <a:pt x="623455" y="512618"/>
                </a:cubicBezTo>
                <a:cubicBezTo>
                  <a:pt x="613053" y="525620"/>
                  <a:pt x="593665" y="528553"/>
                  <a:pt x="581891" y="540327"/>
                </a:cubicBezTo>
                <a:cubicBezTo>
                  <a:pt x="570117" y="552101"/>
                  <a:pt x="563418" y="568036"/>
                  <a:pt x="554182" y="581890"/>
                </a:cubicBezTo>
                <a:cubicBezTo>
                  <a:pt x="549564" y="600363"/>
                  <a:pt x="545558" y="619000"/>
                  <a:pt x="540327" y="637309"/>
                </a:cubicBezTo>
                <a:cubicBezTo>
                  <a:pt x="536315" y="651351"/>
                  <a:pt x="530015" y="664704"/>
                  <a:pt x="526473" y="678872"/>
                </a:cubicBezTo>
                <a:cubicBezTo>
                  <a:pt x="520762" y="701717"/>
                  <a:pt x="517236" y="725054"/>
                  <a:pt x="512618" y="748145"/>
                </a:cubicBezTo>
                <a:cubicBezTo>
                  <a:pt x="519454" y="960057"/>
                  <a:pt x="408170" y="1125410"/>
                  <a:pt x="568037" y="1205345"/>
                </a:cubicBezTo>
                <a:cubicBezTo>
                  <a:pt x="581099" y="1211876"/>
                  <a:pt x="595746" y="1214582"/>
                  <a:pt x="609600" y="1219200"/>
                </a:cubicBezTo>
                <a:cubicBezTo>
                  <a:pt x="835891" y="1214582"/>
                  <a:pt x="1064237" y="1236123"/>
                  <a:pt x="1288473" y="1205345"/>
                </a:cubicBezTo>
                <a:cubicBezTo>
                  <a:pt x="1317410" y="1201373"/>
                  <a:pt x="1306946" y="1149927"/>
                  <a:pt x="1316182" y="1122218"/>
                </a:cubicBezTo>
                <a:lnTo>
                  <a:pt x="1330037" y="1080654"/>
                </a:lnTo>
                <a:cubicBezTo>
                  <a:pt x="1341904" y="1045051"/>
                  <a:pt x="1350789" y="1021933"/>
                  <a:pt x="1357746" y="983672"/>
                </a:cubicBezTo>
                <a:cubicBezTo>
                  <a:pt x="1363588" y="951543"/>
                  <a:pt x="1365196" y="918711"/>
                  <a:pt x="1371600" y="886690"/>
                </a:cubicBezTo>
                <a:cubicBezTo>
                  <a:pt x="1380789" y="840746"/>
                  <a:pt x="1372789" y="845127"/>
                  <a:pt x="1399309" y="845127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821238" y="3205163"/>
            <a:ext cx="2271712" cy="1879600"/>
          </a:xfrm>
          <a:custGeom>
            <a:avLst/>
            <a:gdLst>
              <a:gd name="connsiteX0" fmla="*/ 1579418 w 2272145"/>
              <a:gd name="connsiteY0" fmla="*/ 1394236 h 1879590"/>
              <a:gd name="connsiteX1" fmla="*/ 1524000 w 2272145"/>
              <a:gd name="connsiteY1" fmla="*/ 1421945 h 1879590"/>
              <a:gd name="connsiteX2" fmla="*/ 1510145 w 2272145"/>
              <a:gd name="connsiteY2" fmla="*/ 1463509 h 1879590"/>
              <a:gd name="connsiteX3" fmla="*/ 1454727 w 2272145"/>
              <a:gd name="connsiteY3" fmla="*/ 1518927 h 1879590"/>
              <a:gd name="connsiteX4" fmla="*/ 1427018 w 2272145"/>
              <a:gd name="connsiteY4" fmla="*/ 1588200 h 1879590"/>
              <a:gd name="connsiteX5" fmla="*/ 1371600 w 2272145"/>
              <a:gd name="connsiteY5" fmla="*/ 1629763 h 1879590"/>
              <a:gd name="connsiteX6" fmla="*/ 1274618 w 2272145"/>
              <a:gd name="connsiteY6" fmla="*/ 1699036 h 1879590"/>
              <a:gd name="connsiteX7" fmla="*/ 1205345 w 2272145"/>
              <a:gd name="connsiteY7" fmla="*/ 1754454 h 1879590"/>
              <a:gd name="connsiteX8" fmla="*/ 1191491 w 2272145"/>
              <a:gd name="connsiteY8" fmla="*/ 1712891 h 1879590"/>
              <a:gd name="connsiteX9" fmla="*/ 1163782 w 2272145"/>
              <a:gd name="connsiteY9" fmla="*/ 1643618 h 1879590"/>
              <a:gd name="connsiteX10" fmla="*/ 1066800 w 2272145"/>
              <a:gd name="connsiteY10" fmla="*/ 1477363 h 1879590"/>
              <a:gd name="connsiteX11" fmla="*/ 1025236 w 2272145"/>
              <a:gd name="connsiteY11" fmla="*/ 1380382 h 1879590"/>
              <a:gd name="connsiteX12" fmla="*/ 969818 w 2272145"/>
              <a:gd name="connsiteY12" fmla="*/ 1283400 h 1879590"/>
              <a:gd name="connsiteX13" fmla="*/ 886691 w 2272145"/>
              <a:gd name="connsiteY13" fmla="*/ 1463509 h 1879590"/>
              <a:gd name="connsiteX14" fmla="*/ 872836 w 2272145"/>
              <a:gd name="connsiteY14" fmla="*/ 1560491 h 1879590"/>
              <a:gd name="connsiteX15" fmla="*/ 817418 w 2272145"/>
              <a:gd name="connsiteY15" fmla="*/ 1712891 h 1879590"/>
              <a:gd name="connsiteX16" fmla="*/ 762000 w 2272145"/>
              <a:gd name="connsiteY16" fmla="*/ 1865291 h 1879590"/>
              <a:gd name="connsiteX17" fmla="*/ 706582 w 2272145"/>
              <a:gd name="connsiteY17" fmla="*/ 1768309 h 1879590"/>
              <a:gd name="connsiteX18" fmla="*/ 651163 w 2272145"/>
              <a:gd name="connsiteY18" fmla="*/ 1699036 h 1879590"/>
              <a:gd name="connsiteX19" fmla="*/ 623454 w 2272145"/>
              <a:gd name="connsiteY19" fmla="*/ 1643618 h 1879590"/>
              <a:gd name="connsiteX20" fmla="*/ 581891 w 2272145"/>
              <a:gd name="connsiteY20" fmla="*/ 1602054 h 1879590"/>
              <a:gd name="connsiteX21" fmla="*/ 526473 w 2272145"/>
              <a:gd name="connsiteY21" fmla="*/ 1518927 h 1879590"/>
              <a:gd name="connsiteX22" fmla="*/ 484909 w 2272145"/>
              <a:gd name="connsiteY22" fmla="*/ 1546636 h 1879590"/>
              <a:gd name="connsiteX23" fmla="*/ 471054 w 2272145"/>
              <a:gd name="connsiteY23" fmla="*/ 1629763 h 1879590"/>
              <a:gd name="connsiteX24" fmla="*/ 443345 w 2272145"/>
              <a:gd name="connsiteY24" fmla="*/ 1685182 h 1879590"/>
              <a:gd name="connsiteX25" fmla="*/ 387927 w 2272145"/>
              <a:gd name="connsiteY25" fmla="*/ 1768309 h 1879590"/>
              <a:gd name="connsiteX26" fmla="*/ 360218 w 2272145"/>
              <a:gd name="connsiteY26" fmla="*/ 1809872 h 1879590"/>
              <a:gd name="connsiteX27" fmla="*/ 318654 w 2272145"/>
              <a:gd name="connsiteY27" fmla="*/ 1796018 h 1879590"/>
              <a:gd name="connsiteX28" fmla="*/ 290945 w 2272145"/>
              <a:gd name="connsiteY28" fmla="*/ 1726745 h 1879590"/>
              <a:gd name="connsiteX29" fmla="*/ 249382 w 2272145"/>
              <a:gd name="connsiteY29" fmla="*/ 1602054 h 1879590"/>
              <a:gd name="connsiteX30" fmla="*/ 69273 w 2272145"/>
              <a:gd name="connsiteY30" fmla="*/ 1227982 h 1879590"/>
              <a:gd name="connsiteX31" fmla="*/ 41563 w 2272145"/>
              <a:gd name="connsiteY31" fmla="*/ 1131000 h 1879590"/>
              <a:gd name="connsiteX32" fmla="*/ 13854 w 2272145"/>
              <a:gd name="connsiteY32" fmla="*/ 978600 h 1879590"/>
              <a:gd name="connsiteX33" fmla="*/ 0 w 2272145"/>
              <a:gd name="connsiteY33" fmla="*/ 1020163 h 1879590"/>
              <a:gd name="connsiteX34" fmla="*/ 13854 w 2272145"/>
              <a:gd name="connsiteY34" fmla="*/ 964745 h 1879590"/>
              <a:gd name="connsiteX35" fmla="*/ 27709 w 2272145"/>
              <a:gd name="connsiteY35" fmla="*/ 743072 h 1879590"/>
              <a:gd name="connsiteX36" fmla="*/ 41563 w 2272145"/>
              <a:gd name="connsiteY36" fmla="*/ 549109 h 1879590"/>
              <a:gd name="connsiteX37" fmla="*/ 96982 w 2272145"/>
              <a:gd name="connsiteY37" fmla="*/ 562963 h 1879590"/>
              <a:gd name="connsiteX38" fmla="*/ 374073 w 2272145"/>
              <a:gd name="connsiteY38" fmla="*/ 715363 h 1879590"/>
              <a:gd name="connsiteX39" fmla="*/ 498763 w 2272145"/>
              <a:gd name="connsiteY39" fmla="*/ 812345 h 1879590"/>
              <a:gd name="connsiteX40" fmla="*/ 678873 w 2272145"/>
              <a:gd name="connsiteY40" fmla="*/ 881618 h 1879590"/>
              <a:gd name="connsiteX41" fmla="*/ 762000 w 2272145"/>
              <a:gd name="connsiteY41" fmla="*/ 909327 h 1879590"/>
              <a:gd name="connsiteX42" fmla="*/ 803563 w 2272145"/>
              <a:gd name="connsiteY42" fmla="*/ 895472 h 1879590"/>
              <a:gd name="connsiteX43" fmla="*/ 734291 w 2272145"/>
              <a:gd name="connsiteY43" fmla="*/ 562963 h 1879590"/>
              <a:gd name="connsiteX44" fmla="*/ 678873 w 2272145"/>
              <a:gd name="connsiteY44" fmla="*/ 438272 h 1879590"/>
              <a:gd name="connsiteX45" fmla="*/ 623454 w 2272145"/>
              <a:gd name="connsiteY45" fmla="*/ 341291 h 1879590"/>
              <a:gd name="connsiteX46" fmla="*/ 595745 w 2272145"/>
              <a:gd name="connsiteY46" fmla="*/ 299727 h 1879590"/>
              <a:gd name="connsiteX47" fmla="*/ 678873 w 2272145"/>
              <a:gd name="connsiteY47" fmla="*/ 355145 h 1879590"/>
              <a:gd name="connsiteX48" fmla="*/ 831273 w 2272145"/>
              <a:gd name="connsiteY48" fmla="*/ 535254 h 1879590"/>
              <a:gd name="connsiteX49" fmla="*/ 900545 w 2272145"/>
              <a:gd name="connsiteY49" fmla="*/ 618382 h 1879590"/>
              <a:gd name="connsiteX50" fmla="*/ 983673 w 2272145"/>
              <a:gd name="connsiteY50" fmla="*/ 715363 h 1879590"/>
              <a:gd name="connsiteX51" fmla="*/ 1039091 w 2272145"/>
              <a:gd name="connsiteY51" fmla="*/ 576818 h 1879590"/>
              <a:gd name="connsiteX52" fmla="*/ 1080654 w 2272145"/>
              <a:gd name="connsiteY52" fmla="*/ 479836 h 1879590"/>
              <a:gd name="connsiteX53" fmla="*/ 1094509 w 2272145"/>
              <a:gd name="connsiteY53" fmla="*/ 382854 h 1879590"/>
              <a:gd name="connsiteX54" fmla="*/ 1122218 w 2272145"/>
              <a:gd name="connsiteY54" fmla="*/ 216600 h 1879590"/>
              <a:gd name="connsiteX55" fmla="*/ 1136073 w 2272145"/>
              <a:gd name="connsiteY55" fmla="*/ 258163 h 1879590"/>
              <a:gd name="connsiteX56" fmla="*/ 1177636 w 2272145"/>
              <a:gd name="connsiteY56" fmla="*/ 299727 h 1879590"/>
              <a:gd name="connsiteX57" fmla="*/ 1219200 w 2272145"/>
              <a:gd name="connsiteY57" fmla="*/ 355145 h 1879590"/>
              <a:gd name="connsiteX58" fmla="*/ 1274618 w 2272145"/>
              <a:gd name="connsiteY58" fmla="*/ 438272 h 1879590"/>
              <a:gd name="connsiteX59" fmla="*/ 1343891 w 2272145"/>
              <a:gd name="connsiteY59" fmla="*/ 355145 h 1879590"/>
              <a:gd name="connsiteX60" fmla="*/ 1413163 w 2272145"/>
              <a:gd name="connsiteY60" fmla="*/ 299727 h 1879590"/>
              <a:gd name="connsiteX61" fmla="*/ 1565563 w 2272145"/>
              <a:gd name="connsiteY61" fmla="*/ 78054 h 1879590"/>
              <a:gd name="connsiteX62" fmla="*/ 1634836 w 2272145"/>
              <a:gd name="connsiteY62" fmla="*/ 8782 h 1879590"/>
              <a:gd name="connsiteX63" fmla="*/ 1773382 w 2272145"/>
              <a:gd name="connsiteY63" fmla="*/ 175036 h 1879590"/>
              <a:gd name="connsiteX64" fmla="*/ 1884218 w 2272145"/>
              <a:gd name="connsiteY64" fmla="*/ 299727 h 1879590"/>
              <a:gd name="connsiteX65" fmla="*/ 2036618 w 2272145"/>
              <a:gd name="connsiteY65" fmla="*/ 535254 h 1879590"/>
              <a:gd name="connsiteX66" fmla="*/ 2133600 w 2272145"/>
              <a:gd name="connsiteY66" fmla="*/ 632236 h 1879590"/>
              <a:gd name="connsiteX67" fmla="*/ 2175163 w 2272145"/>
              <a:gd name="connsiteY67" fmla="*/ 618382 h 1879590"/>
              <a:gd name="connsiteX68" fmla="*/ 2216727 w 2272145"/>
              <a:gd name="connsiteY68" fmla="*/ 493691 h 1879590"/>
              <a:gd name="connsiteX69" fmla="*/ 2230582 w 2272145"/>
              <a:gd name="connsiteY69" fmla="*/ 424418 h 1879590"/>
              <a:gd name="connsiteX70" fmla="*/ 2189018 w 2272145"/>
              <a:gd name="connsiteY70" fmla="*/ 687654 h 1879590"/>
              <a:gd name="connsiteX71" fmla="*/ 2175163 w 2272145"/>
              <a:gd name="connsiteY71" fmla="*/ 743072 h 1879590"/>
              <a:gd name="connsiteX72" fmla="*/ 2147454 w 2272145"/>
              <a:gd name="connsiteY72" fmla="*/ 798491 h 1879590"/>
              <a:gd name="connsiteX73" fmla="*/ 2092036 w 2272145"/>
              <a:gd name="connsiteY73" fmla="*/ 895472 h 1879590"/>
              <a:gd name="connsiteX74" fmla="*/ 2036618 w 2272145"/>
              <a:gd name="connsiteY74" fmla="*/ 978600 h 1879590"/>
              <a:gd name="connsiteX75" fmla="*/ 1953491 w 2272145"/>
              <a:gd name="connsiteY75" fmla="*/ 1006309 h 1879590"/>
              <a:gd name="connsiteX76" fmla="*/ 2119745 w 2272145"/>
              <a:gd name="connsiteY76" fmla="*/ 1047872 h 1879590"/>
              <a:gd name="connsiteX77" fmla="*/ 2258291 w 2272145"/>
              <a:gd name="connsiteY77" fmla="*/ 1158709 h 1879590"/>
              <a:gd name="connsiteX78" fmla="*/ 2272145 w 2272145"/>
              <a:gd name="connsiteY78" fmla="*/ 1200272 h 1879590"/>
              <a:gd name="connsiteX79" fmla="*/ 2258291 w 2272145"/>
              <a:gd name="connsiteY79" fmla="*/ 1283400 h 1879590"/>
              <a:gd name="connsiteX80" fmla="*/ 2230582 w 2272145"/>
              <a:gd name="connsiteY80" fmla="*/ 1324963 h 1879590"/>
              <a:gd name="connsiteX81" fmla="*/ 2189018 w 2272145"/>
              <a:gd name="connsiteY81" fmla="*/ 1338818 h 1879590"/>
              <a:gd name="connsiteX82" fmla="*/ 2078182 w 2272145"/>
              <a:gd name="connsiteY82" fmla="*/ 1352672 h 1879590"/>
              <a:gd name="connsiteX83" fmla="*/ 2064327 w 2272145"/>
              <a:gd name="connsiteY83" fmla="*/ 1671327 h 1879590"/>
              <a:gd name="connsiteX84" fmla="*/ 1828800 w 2272145"/>
              <a:gd name="connsiteY84" fmla="*/ 1657472 h 1879590"/>
              <a:gd name="connsiteX85" fmla="*/ 1773382 w 2272145"/>
              <a:gd name="connsiteY85" fmla="*/ 1615909 h 1879590"/>
              <a:gd name="connsiteX86" fmla="*/ 1607127 w 2272145"/>
              <a:gd name="connsiteY86" fmla="*/ 1505072 h 1879590"/>
              <a:gd name="connsiteX87" fmla="*/ 1593273 w 2272145"/>
              <a:gd name="connsiteY87" fmla="*/ 1463509 h 1879590"/>
              <a:gd name="connsiteX88" fmla="*/ 1579418 w 2272145"/>
              <a:gd name="connsiteY88" fmla="*/ 1394236 h 1879590"/>
              <a:gd name="connsiteX89" fmla="*/ 1551709 w 2272145"/>
              <a:gd name="connsiteY89" fmla="*/ 1352672 h 1879590"/>
              <a:gd name="connsiteX90" fmla="*/ 1537854 w 2272145"/>
              <a:gd name="connsiteY90" fmla="*/ 1408091 h 1879590"/>
              <a:gd name="connsiteX91" fmla="*/ 1524000 w 2272145"/>
              <a:gd name="connsiteY91" fmla="*/ 1643618 h 1879590"/>
              <a:gd name="connsiteX92" fmla="*/ 1496291 w 2272145"/>
              <a:gd name="connsiteY92" fmla="*/ 1574345 h 1879590"/>
              <a:gd name="connsiteX93" fmla="*/ 1316182 w 2272145"/>
              <a:gd name="connsiteY93" fmla="*/ 1200272 h 1879590"/>
              <a:gd name="connsiteX94" fmla="*/ 1274618 w 2272145"/>
              <a:gd name="connsiteY94" fmla="*/ 1089436 h 1879590"/>
              <a:gd name="connsiteX95" fmla="*/ 1260763 w 2272145"/>
              <a:gd name="connsiteY95" fmla="*/ 1047872 h 1879590"/>
              <a:gd name="connsiteX96" fmla="*/ 1316182 w 2272145"/>
              <a:gd name="connsiteY96" fmla="*/ 1200272 h 1879590"/>
              <a:gd name="connsiteX97" fmla="*/ 1330036 w 2272145"/>
              <a:gd name="connsiteY97" fmla="*/ 1311109 h 1879590"/>
              <a:gd name="connsiteX98" fmla="*/ 1288473 w 2272145"/>
              <a:gd name="connsiteY98" fmla="*/ 1144854 h 1879590"/>
              <a:gd name="connsiteX99" fmla="*/ 1219200 w 2272145"/>
              <a:gd name="connsiteY99" fmla="*/ 1034018 h 1879590"/>
              <a:gd name="connsiteX100" fmla="*/ 1191491 w 2272145"/>
              <a:gd name="connsiteY100" fmla="*/ 964745 h 1879590"/>
              <a:gd name="connsiteX101" fmla="*/ 1163782 w 2272145"/>
              <a:gd name="connsiteY101" fmla="*/ 923182 h 1879590"/>
              <a:gd name="connsiteX102" fmla="*/ 1149927 w 2272145"/>
              <a:gd name="connsiteY102" fmla="*/ 881618 h 1879590"/>
              <a:gd name="connsiteX103" fmla="*/ 1108363 w 2272145"/>
              <a:gd name="connsiteY103" fmla="*/ 798491 h 1879590"/>
              <a:gd name="connsiteX104" fmla="*/ 1066800 w 2272145"/>
              <a:gd name="connsiteY104" fmla="*/ 646091 h 1879590"/>
              <a:gd name="connsiteX105" fmla="*/ 1066800 w 2272145"/>
              <a:gd name="connsiteY105" fmla="*/ 992454 h 1879590"/>
              <a:gd name="connsiteX106" fmla="*/ 1163782 w 2272145"/>
              <a:gd name="connsiteY106" fmla="*/ 978600 h 1879590"/>
              <a:gd name="connsiteX107" fmla="*/ 1205345 w 2272145"/>
              <a:gd name="connsiteY107" fmla="*/ 756927 h 1879590"/>
              <a:gd name="connsiteX108" fmla="*/ 1163782 w 2272145"/>
              <a:gd name="connsiteY108" fmla="*/ 729218 h 1879590"/>
              <a:gd name="connsiteX109" fmla="*/ 1108363 w 2272145"/>
              <a:gd name="connsiteY109" fmla="*/ 1020163 h 1879590"/>
              <a:gd name="connsiteX110" fmla="*/ 1122218 w 2272145"/>
              <a:gd name="connsiteY110" fmla="*/ 1477363 h 1879590"/>
              <a:gd name="connsiteX111" fmla="*/ 1163782 w 2272145"/>
              <a:gd name="connsiteY111" fmla="*/ 1421945 h 1879590"/>
              <a:gd name="connsiteX112" fmla="*/ 1205345 w 2272145"/>
              <a:gd name="connsiteY112" fmla="*/ 1380382 h 1879590"/>
              <a:gd name="connsiteX113" fmla="*/ 1260763 w 2272145"/>
              <a:gd name="connsiteY113" fmla="*/ 1352672 h 1879590"/>
              <a:gd name="connsiteX114" fmla="*/ 1399309 w 2272145"/>
              <a:gd name="connsiteY114" fmla="*/ 1255691 h 1879590"/>
              <a:gd name="connsiteX115" fmla="*/ 1385454 w 2272145"/>
              <a:gd name="connsiteY115" fmla="*/ 992454 h 1879590"/>
              <a:gd name="connsiteX116" fmla="*/ 1357745 w 2272145"/>
              <a:gd name="connsiteY116" fmla="*/ 937036 h 1879590"/>
              <a:gd name="connsiteX117" fmla="*/ 1316182 w 2272145"/>
              <a:gd name="connsiteY117" fmla="*/ 909327 h 1879590"/>
              <a:gd name="connsiteX118" fmla="*/ 1246909 w 2272145"/>
              <a:gd name="connsiteY118" fmla="*/ 937036 h 1879590"/>
              <a:gd name="connsiteX119" fmla="*/ 1205345 w 2272145"/>
              <a:gd name="connsiteY119" fmla="*/ 1020163 h 1879590"/>
              <a:gd name="connsiteX120" fmla="*/ 1191491 w 2272145"/>
              <a:gd name="connsiteY120" fmla="*/ 1103291 h 1879590"/>
              <a:gd name="connsiteX121" fmla="*/ 1177636 w 2272145"/>
              <a:gd name="connsiteY121" fmla="*/ 1158709 h 1879590"/>
              <a:gd name="connsiteX122" fmla="*/ 1191491 w 2272145"/>
              <a:gd name="connsiteY122" fmla="*/ 1311109 h 1879590"/>
              <a:gd name="connsiteX123" fmla="*/ 1496291 w 2272145"/>
              <a:gd name="connsiteY123" fmla="*/ 1297254 h 1879590"/>
              <a:gd name="connsiteX124" fmla="*/ 1565563 w 2272145"/>
              <a:gd name="connsiteY124" fmla="*/ 1269545 h 1879590"/>
              <a:gd name="connsiteX125" fmla="*/ 1828800 w 2272145"/>
              <a:gd name="connsiteY125" fmla="*/ 1255691 h 1879590"/>
              <a:gd name="connsiteX126" fmla="*/ 1925782 w 2272145"/>
              <a:gd name="connsiteY126" fmla="*/ 1227982 h 1879590"/>
              <a:gd name="connsiteX127" fmla="*/ 1953491 w 2272145"/>
              <a:gd name="connsiteY127" fmla="*/ 1200272 h 1879590"/>
              <a:gd name="connsiteX128" fmla="*/ 1967345 w 2272145"/>
              <a:gd name="connsiteY128" fmla="*/ 1144854 h 1879590"/>
              <a:gd name="connsiteX129" fmla="*/ 1953491 w 2272145"/>
              <a:gd name="connsiteY129" fmla="*/ 1061727 h 1879590"/>
              <a:gd name="connsiteX130" fmla="*/ 1870363 w 2272145"/>
              <a:gd name="connsiteY130" fmla="*/ 964745 h 1879590"/>
              <a:gd name="connsiteX131" fmla="*/ 1731818 w 2272145"/>
              <a:gd name="connsiteY131" fmla="*/ 909327 h 1879590"/>
              <a:gd name="connsiteX132" fmla="*/ 1662545 w 2272145"/>
              <a:gd name="connsiteY132" fmla="*/ 895472 h 1879590"/>
              <a:gd name="connsiteX133" fmla="*/ 1565563 w 2272145"/>
              <a:gd name="connsiteY133" fmla="*/ 881618 h 1879590"/>
              <a:gd name="connsiteX134" fmla="*/ 1510145 w 2272145"/>
              <a:gd name="connsiteY134" fmla="*/ 867763 h 1879590"/>
              <a:gd name="connsiteX135" fmla="*/ 1163782 w 2272145"/>
              <a:gd name="connsiteY135" fmla="*/ 950891 h 1879590"/>
              <a:gd name="connsiteX136" fmla="*/ 1149927 w 2272145"/>
              <a:gd name="connsiteY136" fmla="*/ 1006309 h 1879590"/>
              <a:gd name="connsiteX137" fmla="*/ 1177636 w 2272145"/>
              <a:gd name="connsiteY137" fmla="*/ 1311109 h 1879590"/>
              <a:gd name="connsiteX138" fmla="*/ 1205345 w 2272145"/>
              <a:gd name="connsiteY138" fmla="*/ 1366527 h 1879590"/>
              <a:gd name="connsiteX139" fmla="*/ 1302327 w 2272145"/>
              <a:gd name="connsiteY139" fmla="*/ 1491218 h 1879590"/>
              <a:gd name="connsiteX140" fmla="*/ 1343891 w 2272145"/>
              <a:gd name="connsiteY140" fmla="*/ 1505072 h 1879590"/>
              <a:gd name="connsiteX141" fmla="*/ 1510145 w 2272145"/>
              <a:gd name="connsiteY141" fmla="*/ 1449654 h 1879590"/>
              <a:gd name="connsiteX142" fmla="*/ 1551709 w 2272145"/>
              <a:gd name="connsiteY142" fmla="*/ 1394236 h 1879590"/>
              <a:gd name="connsiteX143" fmla="*/ 1607127 w 2272145"/>
              <a:gd name="connsiteY143" fmla="*/ 1366527 h 1879590"/>
              <a:gd name="connsiteX144" fmla="*/ 1704109 w 2272145"/>
              <a:gd name="connsiteY144" fmla="*/ 1241836 h 1879590"/>
              <a:gd name="connsiteX145" fmla="*/ 1731818 w 2272145"/>
              <a:gd name="connsiteY145" fmla="*/ 1186418 h 1879590"/>
              <a:gd name="connsiteX146" fmla="*/ 1745673 w 2272145"/>
              <a:gd name="connsiteY146" fmla="*/ 1131000 h 1879590"/>
              <a:gd name="connsiteX147" fmla="*/ 1662545 w 2272145"/>
              <a:gd name="connsiteY147" fmla="*/ 950891 h 1879590"/>
              <a:gd name="connsiteX148" fmla="*/ 1524000 w 2272145"/>
              <a:gd name="connsiteY148" fmla="*/ 923182 h 1879590"/>
              <a:gd name="connsiteX149" fmla="*/ 1191491 w 2272145"/>
              <a:gd name="connsiteY149" fmla="*/ 964745 h 1879590"/>
              <a:gd name="connsiteX150" fmla="*/ 1136073 w 2272145"/>
              <a:gd name="connsiteY150" fmla="*/ 1034018 h 1879590"/>
              <a:gd name="connsiteX151" fmla="*/ 1108363 w 2272145"/>
              <a:gd name="connsiteY151" fmla="*/ 1075582 h 1879590"/>
              <a:gd name="connsiteX152" fmla="*/ 1108363 w 2272145"/>
              <a:gd name="connsiteY152" fmla="*/ 1394236 h 1879590"/>
              <a:gd name="connsiteX153" fmla="*/ 1122218 w 2272145"/>
              <a:gd name="connsiteY153" fmla="*/ 1435800 h 1879590"/>
              <a:gd name="connsiteX154" fmla="*/ 1149927 w 2272145"/>
              <a:gd name="connsiteY154" fmla="*/ 1477363 h 1879590"/>
              <a:gd name="connsiteX155" fmla="*/ 1343891 w 2272145"/>
              <a:gd name="connsiteY155" fmla="*/ 1449654 h 1879590"/>
              <a:gd name="connsiteX156" fmla="*/ 1537854 w 2272145"/>
              <a:gd name="connsiteY156" fmla="*/ 1408091 h 1879590"/>
              <a:gd name="connsiteX157" fmla="*/ 1717963 w 2272145"/>
              <a:gd name="connsiteY157" fmla="*/ 1324963 h 1879590"/>
              <a:gd name="connsiteX158" fmla="*/ 1745673 w 2272145"/>
              <a:gd name="connsiteY158" fmla="*/ 1283400 h 1879590"/>
              <a:gd name="connsiteX159" fmla="*/ 1731818 w 2272145"/>
              <a:gd name="connsiteY159" fmla="*/ 1006309 h 1879590"/>
              <a:gd name="connsiteX160" fmla="*/ 1690254 w 2272145"/>
              <a:gd name="connsiteY160" fmla="*/ 950891 h 1879590"/>
              <a:gd name="connsiteX161" fmla="*/ 1676400 w 2272145"/>
              <a:gd name="connsiteY161" fmla="*/ 909327 h 1879590"/>
              <a:gd name="connsiteX162" fmla="*/ 1579418 w 2272145"/>
              <a:gd name="connsiteY162" fmla="*/ 840054 h 1879590"/>
              <a:gd name="connsiteX163" fmla="*/ 1524000 w 2272145"/>
              <a:gd name="connsiteY163" fmla="*/ 826200 h 1879590"/>
              <a:gd name="connsiteX164" fmla="*/ 1357745 w 2272145"/>
              <a:gd name="connsiteY164" fmla="*/ 840054 h 1879590"/>
              <a:gd name="connsiteX165" fmla="*/ 1288473 w 2272145"/>
              <a:gd name="connsiteY165" fmla="*/ 909327 h 1879590"/>
              <a:gd name="connsiteX166" fmla="*/ 1260763 w 2272145"/>
              <a:gd name="connsiteY166" fmla="*/ 950891 h 1879590"/>
              <a:gd name="connsiteX167" fmla="*/ 1177636 w 2272145"/>
              <a:gd name="connsiteY167" fmla="*/ 1089436 h 1879590"/>
              <a:gd name="connsiteX168" fmla="*/ 1177636 w 2272145"/>
              <a:gd name="connsiteY168" fmla="*/ 1408091 h 1879590"/>
              <a:gd name="connsiteX169" fmla="*/ 1330036 w 2272145"/>
              <a:gd name="connsiteY169" fmla="*/ 1394236 h 1879590"/>
              <a:gd name="connsiteX170" fmla="*/ 1385454 w 2272145"/>
              <a:gd name="connsiteY170" fmla="*/ 1380382 h 1879590"/>
              <a:gd name="connsiteX171" fmla="*/ 1579418 w 2272145"/>
              <a:gd name="connsiteY171" fmla="*/ 1269545 h 1879590"/>
              <a:gd name="connsiteX172" fmla="*/ 1662545 w 2272145"/>
              <a:gd name="connsiteY172" fmla="*/ 1200272 h 1879590"/>
              <a:gd name="connsiteX173" fmla="*/ 1704109 w 2272145"/>
              <a:gd name="connsiteY173" fmla="*/ 1172563 h 1879590"/>
              <a:gd name="connsiteX174" fmla="*/ 1759527 w 2272145"/>
              <a:gd name="connsiteY174" fmla="*/ 1131000 h 1879590"/>
              <a:gd name="connsiteX175" fmla="*/ 1787236 w 2272145"/>
              <a:gd name="connsiteY175" fmla="*/ 1089436 h 1879590"/>
              <a:gd name="connsiteX176" fmla="*/ 1814945 w 2272145"/>
              <a:gd name="connsiteY176" fmla="*/ 1006309 h 1879590"/>
              <a:gd name="connsiteX177" fmla="*/ 1759527 w 2272145"/>
              <a:gd name="connsiteY177" fmla="*/ 826200 h 1879590"/>
              <a:gd name="connsiteX178" fmla="*/ 1717963 w 2272145"/>
              <a:gd name="connsiteY178" fmla="*/ 812345 h 1879590"/>
              <a:gd name="connsiteX179" fmla="*/ 1219200 w 2272145"/>
              <a:gd name="connsiteY179" fmla="*/ 881618 h 1879590"/>
              <a:gd name="connsiteX180" fmla="*/ 1191491 w 2272145"/>
              <a:gd name="connsiteY180" fmla="*/ 923182 h 1879590"/>
              <a:gd name="connsiteX181" fmla="*/ 1149927 w 2272145"/>
              <a:gd name="connsiteY181" fmla="*/ 978600 h 1879590"/>
              <a:gd name="connsiteX182" fmla="*/ 1191491 w 2272145"/>
              <a:gd name="connsiteY182" fmla="*/ 1338818 h 1879590"/>
              <a:gd name="connsiteX183" fmla="*/ 1246909 w 2272145"/>
              <a:gd name="connsiteY183" fmla="*/ 1421945 h 1879590"/>
              <a:gd name="connsiteX184" fmla="*/ 1510145 w 2272145"/>
              <a:gd name="connsiteY184" fmla="*/ 1394236 h 1879590"/>
              <a:gd name="connsiteX185" fmla="*/ 1717963 w 2272145"/>
              <a:gd name="connsiteY185" fmla="*/ 1338818 h 1879590"/>
              <a:gd name="connsiteX186" fmla="*/ 1759527 w 2272145"/>
              <a:gd name="connsiteY186" fmla="*/ 1311109 h 1879590"/>
              <a:gd name="connsiteX187" fmla="*/ 1773382 w 2272145"/>
              <a:gd name="connsiteY187" fmla="*/ 1269545 h 1879590"/>
              <a:gd name="connsiteX188" fmla="*/ 1801091 w 2272145"/>
              <a:gd name="connsiteY188" fmla="*/ 1200272 h 1879590"/>
              <a:gd name="connsiteX189" fmla="*/ 1773382 w 2272145"/>
              <a:gd name="connsiteY189" fmla="*/ 950891 h 1879590"/>
              <a:gd name="connsiteX190" fmla="*/ 1717963 w 2272145"/>
              <a:gd name="connsiteY190" fmla="*/ 909327 h 1879590"/>
              <a:gd name="connsiteX191" fmla="*/ 1662545 w 2272145"/>
              <a:gd name="connsiteY191" fmla="*/ 881618 h 1879590"/>
              <a:gd name="connsiteX192" fmla="*/ 1510145 w 2272145"/>
              <a:gd name="connsiteY192" fmla="*/ 853909 h 1879590"/>
              <a:gd name="connsiteX193" fmla="*/ 1454727 w 2272145"/>
              <a:gd name="connsiteY193" fmla="*/ 840054 h 1879590"/>
              <a:gd name="connsiteX194" fmla="*/ 1177636 w 2272145"/>
              <a:gd name="connsiteY194" fmla="*/ 867763 h 1879590"/>
              <a:gd name="connsiteX195" fmla="*/ 1136073 w 2272145"/>
              <a:gd name="connsiteY195" fmla="*/ 950891 h 1879590"/>
              <a:gd name="connsiteX196" fmla="*/ 1122218 w 2272145"/>
              <a:gd name="connsiteY196" fmla="*/ 1366527 h 1879590"/>
              <a:gd name="connsiteX197" fmla="*/ 457200 w 2272145"/>
              <a:gd name="connsiteY197" fmla="*/ 1352672 h 1879590"/>
              <a:gd name="connsiteX198" fmla="*/ 415636 w 2272145"/>
              <a:gd name="connsiteY198" fmla="*/ 1324963 h 1879590"/>
              <a:gd name="connsiteX199" fmla="*/ 387927 w 2272145"/>
              <a:gd name="connsiteY199" fmla="*/ 1283400 h 1879590"/>
              <a:gd name="connsiteX200" fmla="*/ 374073 w 2272145"/>
              <a:gd name="connsiteY200" fmla="*/ 1241836 h 1879590"/>
              <a:gd name="connsiteX201" fmla="*/ 346363 w 2272145"/>
              <a:gd name="connsiteY201" fmla="*/ 1214127 h 1879590"/>
              <a:gd name="connsiteX202" fmla="*/ 332509 w 2272145"/>
              <a:gd name="connsiteY202" fmla="*/ 1144854 h 1879590"/>
              <a:gd name="connsiteX203" fmla="*/ 346363 w 2272145"/>
              <a:gd name="connsiteY203" fmla="*/ 202745 h 1879590"/>
              <a:gd name="connsiteX204" fmla="*/ 360218 w 2272145"/>
              <a:gd name="connsiteY204" fmla="*/ 161182 h 1879590"/>
              <a:gd name="connsiteX205" fmla="*/ 471054 w 2272145"/>
              <a:gd name="connsiteY205" fmla="*/ 64200 h 1879590"/>
              <a:gd name="connsiteX206" fmla="*/ 554182 w 2272145"/>
              <a:gd name="connsiteY206" fmla="*/ 36491 h 1879590"/>
              <a:gd name="connsiteX207" fmla="*/ 595745 w 2272145"/>
              <a:gd name="connsiteY207" fmla="*/ 50345 h 1879590"/>
              <a:gd name="connsiteX208" fmla="*/ 623454 w 2272145"/>
              <a:gd name="connsiteY208" fmla="*/ 91909 h 1879590"/>
              <a:gd name="connsiteX209" fmla="*/ 665018 w 2272145"/>
              <a:gd name="connsiteY209" fmla="*/ 133472 h 1879590"/>
              <a:gd name="connsiteX210" fmla="*/ 678873 w 2272145"/>
              <a:gd name="connsiteY210" fmla="*/ 188891 h 1879590"/>
              <a:gd name="connsiteX211" fmla="*/ 665018 w 2272145"/>
              <a:gd name="connsiteY211" fmla="*/ 867763 h 1879590"/>
              <a:gd name="connsiteX212" fmla="*/ 637309 w 2272145"/>
              <a:gd name="connsiteY212" fmla="*/ 950891 h 1879590"/>
              <a:gd name="connsiteX213" fmla="*/ 595745 w 2272145"/>
              <a:gd name="connsiteY213" fmla="*/ 1034018 h 1879590"/>
              <a:gd name="connsiteX214" fmla="*/ 554182 w 2272145"/>
              <a:gd name="connsiteY214" fmla="*/ 1047872 h 1879590"/>
              <a:gd name="connsiteX215" fmla="*/ 415636 w 2272145"/>
              <a:gd name="connsiteY215" fmla="*/ 992454 h 1879590"/>
              <a:gd name="connsiteX216" fmla="*/ 374073 w 2272145"/>
              <a:gd name="connsiteY216" fmla="*/ 867763 h 1879590"/>
              <a:gd name="connsiteX217" fmla="*/ 360218 w 2272145"/>
              <a:gd name="connsiteY217" fmla="*/ 826200 h 1879590"/>
              <a:gd name="connsiteX218" fmla="*/ 374073 w 2272145"/>
              <a:gd name="connsiteY218" fmla="*/ 452127 h 1879590"/>
              <a:gd name="connsiteX219" fmla="*/ 471054 w 2272145"/>
              <a:gd name="connsiteY219" fmla="*/ 465982 h 1879590"/>
              <a:gd name="connsiteX220" fmla="*/ 484909 w 2272145"/>
              <a:gd name="connsiteY220" fmla="*/ 507545 h 1879590"/>
              <a:gd name="connsiteX221" fmla="*/ 443345 w 2272145"/>
              <a:gd name="connsiteY221" fmla="*/ 687654 h 1879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</a:cxnLst>
            <a:rect l="l" t="t" r="r" b="b"/>
            <a:pathLst>
              <a:path w="2272145" h="1879590">
                <a:moveTo>
                  <a:pt x="1579418" y="1394236"/>
                </a:moveTo>
                <a:cubicBezTo>
                  <a:pt x="1560945" y="1403472"/>
                  <a:pt x="1538604" y="1407341"/>
                  <a:pt x="1524000" y="1421945"/>
                </a:cubicBezTo>
                <a:cubicBezTo>
                  <a:pt x="1513673" y="1432272"/>
                  <a:pt x="1518633" y="1451625"/>
                  <a:pt x="1510145" y="1463509"/>
                </a:cubicBezTo>
                <a:cubicBezTo>
                  <a:pt x="1494961" y="1484767"/>
                  <a:pt x="1473200" y="1500454"/>
                  <a:pt x="1454727" y="1518927"/>
                </a:cubicBezTo>
                <a:cubicBezTo>
                  <a:pt x="1445491" y="1542018"/>
                  <a:pt x="1441940" y="1568304"/>
                  <a:pt x="1427018" y="1588200"/>
                </a:cubicBezTo>
                <a:cubicBezTo>
                  <a:pt x="1413164" y="1606673"/>
                  <a:pt x="1389132" y="1614736"/>
                  <a:pt x="1371600" y="1629763"/>
                </a:cubicBezTo>
                <a:cubicBezTo>
                  <a:pt x="1292964" y="1697165"/>
                  <a:pt x="1371244" y="1650723"/>
                  <a:pt x="1274618" y="1699036"/>
                </a:cubicBezTo>
                <a:cubicBezTo>
                  <a:pt x="1266058" y="1711876"/>
                  <a:pt x="1238806" y="1771185"/>
                  <a:pt x="1205345" y="1754454"/>
                </a:cubicBezTo>
                <a:cubicBezTo>
                  <a:pt x="1192283" y="1747923"/>
                  <a:pt x="1196619" y="1726565"/>
                  <a:pt x="1191491" y="1712891"/>
                </a:cubicBezTo>
                <a:cubicBezTo>
                  <a:pt x="1182759" y="1689605"/>
                  <a:pt x="1173883" y="1666344"/>
                  <a:pt x="1163782" y="1643618"/>
                </a:cubicBezTo>
                <a:cubicBezTo>
                  <a:pt x="1120167" y="1545483"/>
                  <a:pt x="1139471" y="1613620"/>
                  <a:pt x="1066800" y="1477363"/>
                </a:cubicBezTo>
                <a:cubicBezTo>
                  <a:pt x="1050249" y="1446330"/>
                  <a:pt x="1039790" y="1412400"/>
                  <a:pt x="1025236" y="1380382"/>
                </a:cubicBezTo>
                <a:cubicBezTo>
                  <a:pt x="1000123" y="1325133"/>
                  <a:pt x="1000888" y="1330004"/>
                  <a:pt x="969818" y="1283400"/>
                </a:cubicBezTo>
                <a:cubicBezTo>
                  <a:pt x="949358" y="1324320"/>
                  <a:pt x="898641" y="1421684"/>
                  <a:pt x="886691" y="1463509"/>
                </a:cubicBezTo>
                <a:cubicBezTo>
                  <a:pt x="877720" y="1494908"/>
                  <a:pt x="879678" y="1528560"/>
                  <a:pt x="872836" y="1560491"/>
                </a:cubicBezTo>
                <a:cubicBezTo>
                  <a:pt x="821071" y="1802056"/>
                  <a:pt x="871454" y="1550781"/>
                  <a:pt x="817418" y="1712891"/>
                </a:cubicBezTo>
                <a:cubicBezTo>
                  <a:pt x="764506" y="1871628"/>
                  <a:pt x="820087" y="1778159"/>
                  <a:pt x="762000" y="1865291"/>
                </a:cubicBezTo>
                <a:cubicBezTo>
                  <a:pt x="673604" y="1806361"/>
                  <a:pt x="762223" y="1879590"/>
                  <a:pt x="706582" y="1768309"/>
                </a:cubicBezTo>
                <a:cubicBezTo>
                  <a:pt x="693357" y="1741860"/>
                  <a:pt x="667566" y="1723641"/>
                  <a:pt x="651163" y="1699036"/>
                </a:cubicBezTo>
                <a:cubicBezTo>
                  <a:pt x="639707" y="1681852"/>
                  <a:pt x="635458" y="1660424"/>
                  <a:pt x="623454" y="1643618"/>
                </a:cubicBezTo>
                <a:cubicBezTo>
                  <a:pt x="612066" y="1627674"/>
                  <a:pt x="593920" y="1617520"/>
                  <a:pt x="581891" y="1602054"/>
                </a:cubicBezTo>
                <a:cubicBezTo>
                  <a:pt x="561446" y="1575767"/>
                  <a:pt x="526473" y="1518927"/>
                  <a:pt x="526473" y="1518927"/>
                </a:cubicBezTo>
                <a:cubicBezTo>
                  <a:pt x="512618" y="1528163"/>
                  <a:pt x="492356" y="1531743"/>
                  <a:pt x="484909" y="1546636"/>
                </a:cubicBezTo>
                <a:cubicBezTo>
                  <a:pt x="472346" y="1571761"/>
                  <a:pt x="479126" y="1602856"/>
                  <a:pt x="471054" y="1629763"/>
                </a:cubicBezTo>
                <a:cubicBezTo>
                  <a:pt x="465119" y="1649545"/>
                  <a:pt x="453971" y="1667472"/>
                  <a:pt x="443345" y="1685182"/>
                </a:cubicBezTo>
                <a:cubicBezTo>
                  <a:pt x="426211" y="1713738"/>
                  <a:pt x="406400" y="1740600"/>
                  <a:pt x="387927" y="1768309"/>
                </a:cubicBezTo>
                <a:lnTo>
                  <a:pt x="360218" y="1809872"/>
                </a:lnTo>
                <a:cubicBezTo>
                  <a:pt x="346363" y="1805254"/>
                  <a:pt x="328003" y="1807237"/>
                  <a:pt x="318654" y="1796018"/>
                </a:cubicBezTo>
                <a:cubicBezTo>
                  <a:pt x="302733" y="1776913"/>
                  <a:pt x="299310" y="1750166"/>
                  <a:pt x="290945" y="1726745"/>
                </a:cubicBezTo>
                <a:cubicBezTo>
                  <a:pt x="276210" y="1685485"/>
                  <a:pt x="267176" y="1642090"/>
                  <a:pt x="249382" y="1602054"/>
                </a:cubicBezTo>
                <a:cubicBezTo>
                  <a:pt x="163110" y="1407941"/>
                  <a:pt x="147421" y="1501493"/>
                  <a:pt x="69273" y="1227982"/>
                </a:cubicBezTo>
                <a:cubicBezTo>
                  <a:pt x="60036" y="1195655"/>
                  <a:pt x="49717" y="1163617"/>
                  <a:pt x="41563" y="1131000"/>
                </a:cubicBezTo>
                <a:cubicBezTo>
                  <a:pt x="31885" y="1092287"/>
                  <a:pt x="20027" y="1015639"/>
                  <a:pt x="13854" y="978600"/>
                </a:cubicBezTo>
                <a:cubicBezTo>
                  <a:pt x="9236" y="992454"/>
                  <a:pt x="0" y="1034767"/>
                  <a:pt x="0" y="1020163"/>
                </a:cubicBezTo>
                <a:cubicBezTo>
                  <a:pt x="0" y="1001122"/>
                  <a:pt x="11959" y="983692"/>
                  <a:pt x="13854" y="964745"/>
                </a:cubicBezTo>
                <a:cubicBezTo>
                  <a:pt x="21221" y="891077"/>
                  <a:pt x="22784" y="816943"/>
                  <a:pt x="27709" y="743072"/>
                </a:cubicBezTo>
                <a:cubicBezTo>
                  <a:pt x="32021" y="678397"/>
                  <a:pt x="36945" y="613763"/>
                  <a:pt x="41563" y="549109"/>
                </a:cubicBezTo>
                <a:cubicBezTo>
                  <a:pt x="60036" y="553727"/>
                  <a:pt x="78918" y="556942"/>
                  <a:pt x="96982" y="562963"/>
                </a:cubicBezTo>
                <a:cubicBezTo>
                  <a:pt x="191400" y="594435"/>
                  <a:pt x="306896" y="663114"/>
                  <a:pt x="374073" y="715363"/>
                </a:cubicBezTo>
                <a:cubicBezTo>
                  <a:pt x="415636" y="747690"/>
                  <a:pt x="452537" y="787131"/>
                  <a:pt x="498763" y="812345"/>
                </a:cubicBezTo>
                <a:cubicBezTo>
                  <a:pt x="555233" y="843147"/>
                  <a:pt x="617850" y="861277"/>
                  <a:pt x="678873" y="881618"/>
                </a:cubicBezTo>
                <a:lnTo>
                  <a:pt x="762000" y="909327"/>
                </a:lnTo>
                <a:cubicBezTo>
                  <a:pt x="775854" y="904709"/>
                  <a:pt x="801950" y="909986"/>
                  <a:pt x="803563" y="895472"/>
                </a:cubicBezTo>
                <a:cubicBezTo>
                  <a:pt x="829970" y="657804"/>
                  <a:pt x="808631" y="711644"/>
                  <a:pt x="734291" y="562963"/>
                </a:cubicBezTo>
                <a:cubicBezTo>
                  <a:pt x="713950" y="522281"/>
                  <a:pt x="699214" y="478954"/>
                  <a:pt x="678873" y="438272"/>
                </a:cubicBezTo>
                <a:cubicBezTo>
                  <a:pt x="662222" y="404970"/>
                  <a:pt x="642610" y="373218"/>
                  <a:pt x="623454" y="341291"/>
                </a:cubicBezTo>
                <a:cubicBezTo>
                  <a:pt x="614887" y="327013"/>
                  <a:pt x="579591" y="295689"/>
                  <a:pt x="595745" y="299727"/>
                </a:cubicBezTo>
                <a:cubicBezTo>
                  <a:pt x="628053" y="307804"/>
                  <a:pt x="652231" y="335164"/>
                  <a:pt x="678873" y="355145"/>
                </a:cubicBezTo>
                <a:cubicBezTo>
                  <a:pt x="803034" y="448265"/>
                  <a:pt x="733747" y="398717"/>
                  <a:pt x="831273" y="535254"/>
                </a:cubicBezTo>
                <a:cubicBezTo>
                  <a:pt x="852238" y="564605"/>
                  <a:pt x="880537" y="588371"/>
                  <a:pt x="900545" y="618382"/>
                </a:cubicBezTo>
                <a:cubicBezTo>
                  <a:pt x="969251" y="721441"/>
                  <a:pt x="903003" y="688474"/>
                  <a:pt x="983673" y="715363"/>
                </a:cubicBezTo>
                <a:cubicBezTo>
                  <a:pt x="1062291" y="636745"/>
                  <a:pt x="999190" y="716471"/>
                  <a:pt x="1039091" y="576818"/>
                </a:cubicBezTo>
                <a:cubicBezTo>
                  <a:pt x="1048753" y="543000"/>
                  <a:pt x="1066800" y="512163"/>
                  <a:pt x="1080654" y="479836"/>
                </a:cubicBezTo>
                <a:cubicBezTo>
                  <a:pt x="1085272" y="447509"/>
                  <a:pt x="1090459" y="415257"/>
                  <a:pt x="1094509" y="382854"/>
                </a:cubicBezTo>
                <a:cubicBezTo>
                  <a:pt x="1113070" y="234366"/>
                  <a:pt x="1094057" y="301078"/>
                  <a:pt x="1122218" y="216600"/>
                </a:cubicBezTo>
                <a:cubicBezTo>
                  <a:pt x="1126836" y="230454"/>
                  <a:pt x="1127972" y="246012"/>
                  <a:pt x="1136073" y="258163"/>
                </a:cubicBezTo>
                <a:cubicBezTo>
                  <a:pt x="1146941" y="274466"/>
                  <a:pt x="1164885" y="284851"/>
                  <a:pt x="1177636" y="299727"/>
                </a:cubicBezTo>
                <a:cubicBezTo>
                  <a:pt x="1192663" y="317259"/>
                  <a:pt x="1205958" y="336228"/>
                  <a:pt x="1219200" y="355145"/>
                </a:cubicBezTo>
                <a:cubicBezTo>
                  <a:pt x="1238298" y="382427"/>
                  <a:pt x="1274618" y="438272"/>
                  <a:pt x="1274618" y="438272"/>
                </a:cubicBezTo>
                <a:cubicBezTo>
                  <a:pt x="1384383" y="365096"/>
                  <a:pt x="1245458" y="467641"/>
                  <a:pt x="1343891" y="355145"/>
                </a:cubicBezTo>
                <a:cubicBezTo>
                  <a:pt x="1363363" y="332891"/>
                  <a:pt x="1390072" y="318200"/>
                  <a:pt x="1413163" y="299727"/>
                </a:cubicBezTo>
                <a:cubicBezTo>
                  <a:pt x="1515260" y="95536"/>
                  <a:pt x="1370307" y="370924"/>
                  <a:pt x="1565563" y="78054"/>
                </a:cubicBezTo>
                <a:cubicBezTo>
                  <a:pt x="1602510" y="22637"/>
                  <a:pt x="1579419" y="45727"/>
                  <a:pt x="1634836" y="8782"/>
                </a:cubicBezTo>
                <a:cubicBezTo>
                  <a:pt x="1771324" y="117971"/>
                  <a:pt x="1639531" y="0"/>
                  <a:pt x="1773382" y="175036"/>
                </a:cubicBezTo>
                <a:cubicBezTo>
                  <a:pt x="1807162" y="219210"/>
                  <a:pt x="1851407" y="254828"/>
                  <a:pt x="1884218" y="299727"/>
                </a:cubicBezTo>
                <a:cubicBezTo>
                  <a:pt x="1939391" y="375227"/>
                  <a:pt x="1963598" y="476838"/>
                  <a:pt x="2036618" y="535254"/>
                </a:cubicBezTo>
                <a:cubicBezTo>
                  <a:pt x="2118893" y="601074"/>
                  <a:pt x="2089488" y="566067"/>
                  <a:pt x="2133600" y="632236"/>
                </a:cubicBezTo>
                <a:cubicBezTo>
                  <a:pt x="2147454" y="627618"/>
                  <a:pt x="2165814" y="629601"/>
                  <a:pt x="2175163" y="618382"/>
                </a:cubicBezTo>
                <a:cubicBezTo>
                  <a:pt x="2192309" y="597806"/>
                  <a:pt x="2210344" y="522416"/>
                  <a:pt x="2216727" y="493691"/>
                </a:cubicBezTo>
                <a:cubicBezTo>
                  <a:pt x="2221835" y="470703"/>
                  <a:pt x="2233912" y="401106"/>
                  <a:pt x="2230582" y="424418"/>
                </a:cubicBezTo>
                <a:cubicBezTo>
                  <a:pt x="2218019" y="512358"/>
                  <a:pt x="2204239" y="600135"/>
                  <a:pt x="2189018" y="687654"/>
                </a:cubicBezTo>
                <a:cubicBezTo>
                  <a:pt x="2185755" y="706414"/>
                  <a:pt x="2181849" y="725243"/>
                  <a:pt x="2175163" y="743072"/>
                </a:cubicBezTo>
                <a:cubicBezTo>
                  <a:pt x="2167911" y="762410"/>
                  <a:pt x="2156690" y="780018"/>
                  <a:pt x="2147454" y="798491"/>
                </a:cubicBezTo>
                <a:cubicBezTo>
                  <a:pt x="2123219" y="895436"/>
                  <a:pt x="2152857" y="817274"/>
                  <a:pt x="2092036" y="895472"/>
                </a:cubicBezTo>
                <a:cubicBezTo>
                  <a:pt x="2071590" y="921759"/>
                  <a:pt x="2068211" y="968069"/>
                  <a:pt x="2036618" y="978600"/>
                </a:cubicBezTo>
                <a:lnTo>
                  <a:pt x="1953491" y="1006309"/>
                </a:lnTo>
                <a:cubicBezTo>
                  <a:pt x="2011405" y="1013548"/>
                  <a:pt x="2071749" y="1008602"/>
                  <a:pt x="2119745" y="1047872"/>
                </a:cubicBezTo>
                <a:cubicBezTo>
                  <a:pt x="2267295" y="1168595"/>
                  <a:pt x="2160501" y="1126111"/>
                  <a:pt x="2258291" y="1158709"/>
                </a:cubicBezTo>
                <a:cubicBezTo>
                  <a:pt x="2262909" y="1172563"/>
                  <a:pt x="2272145" y="1185668"/>
                  <a:pt x="2272145" y="1200272"/>
                </a:cubicBezTo>
                <a:cubicBezTo>
                  <a:pt x="2272145" y="1228364"/>
                  <a:pt x="2267174" y="1256750"/>
                  <a:pt x="2258291" y="1283400"/>
                </a:cubicBezTo>
                <a:cubicBezTo>
                  <a:pt x="2253026" y="1299196"/>
                  <a:pt x="2243584" y="1314561"/>
                  <a:pt x="2230582" y="1324963"/>
                </a:cubicBezTo>
                <a:cubicBezTo>
                  <a:pt x="2219178" y="1334086"/>
                  <a:pt x="2203387" y="1336206"/>
                  <a:pt x="2189018" y="1338818"/>
                </a:cubicBezTo>
                <a:cubicBezTo>
                  <a:pt x="2152386" y="1345478"/>
                  <a:pt x="2115127" y="1348054"/>
                  <a:pt x="2078182" y="1352672"/>
                </a:cubicBezTo>
                <a:cubicBezTo>
                  <a:pt x="2073564" y="1458890"/>
                  <a:pt x="2131652" y="1589041"/>
                  <a:pt x="2064327" y="1671327"/>
                </a:cubicBezTo>
                <a:cubicBezTo>
                  <a:pt x="2014526" y="1732195"/>
                  <a:pt x="1906056" y="1672187"/>
                  <a:pt x="1828800" y="1657472"/>
                </a:cubicBezTo>
                <a:cubicBezTo>
                  <a:pt x="1806117" y="1653151"/>
                  <a:pt x="1792595" y="1628717"/>
                  <a:pt x="1773382" y="1615909"/>
                </a:cubicBezTo>
                <a:cubicBezTo>
                  <a:pt x="1577770" y="1485502"/>
                  <a:pt x="1731952" y="1598692"/>
                  <a:pt x="1607127" y="1505072"/>
                </a:cubicBezTo>
                <a:cubicBezTo>
                  <a:pt x="1602509" y="1491218"/>
                  <a:pt x="1596815" y="1477677"/>
                  <a:pt x="1593273" y="1463509"/>
                </a:cubicBezTo>
                <a:cubicBezTo>
                  <a:pt x="1587562" y="1440664"/>
                  <a:pt x="1587686" y="1416285"/>
                  <a:pt x="1579418" y="1394236"/>
                </a:cubicBezTo>
                <a:cubicBezTo>
                  <a:pt x="1573571" y="1378645"/>
                  <a:pt x="1560945" y="1366527"/>
                  <a:pt x="1551709" y="1352672"/>
                </a:cubicBezTo>
                <a:cubicBezTo>
                  <a:pt x="1547091" y="1371145"/>
                  <a:pt x="1537027" y="1389067"/>
                  <a:pt x="1537854" y="1408091"/>
                </a:cubicBezTo>
                <a:cubicBezTo>
                  <a:pt x="1549502" y="1676017"/>
                  <a:pt x="1642335" y="1722509"/>
                  <a:pt x="1524000" y="1643618"/>
                </a:cubicBezTo>
                <a:cubicBezTo>
                  <a:pt x="1514764" y="1620527"/>
                  <a:pt x="1507021" y="1596781"/>
                  <a:pt x="1496291" y="1574345"/>
                </a:cubicBezTo>
                <a:cubicBezTo>
                  <a:pt x="1412878" y="1399935"/>
                  <a:pt x="1379190" y="1353291"/>
                  <a:pt x="1316182" y="1200272"/>
                </a:cubicBezTo>
                <a:cubicBezTo>
                  <a:pt x="1301158" y="1163786"/>
                  <a:pt x="1288103" y="1126518"/>
                  <a:pt x="1274618" y="1089436"/>
                </a:cubicBezTo>
                <a:cubicBezTo>
                  <a:pt x="1269627" y="1075711"/>
                  <a:pt x="1257221" y="1033704"/>
                  <a:pt x="1260763" y="1047872"/>
                </a:cubicBezTo>
                <a:cubicBezTo>
                  <a:pt x="1285801" y="1148020"/>
                  <a:pt x="1278564" y="1125036"/>
                  <a:pt x="1316182" y="1200272"/>
                </a:cubicBezTo>
                <a:cubicBezTo>
                  <a:pt x="1320800" y="1237218"/>
                  <a:pt x="1356364" y="1284781"/>
                  <a:pt x="1330036" y="1311109"/>
                </a:cubicBezTo>
                <a:cubicBezTo>
                  <a:pt x="1318304" y="1322841"/>
                  <a:pt x="1293199" y="1155093"/>
                  <a:pt x="1288473" y="1144854"/>
                </a:cubicBezTo>
                <a:cubicBezTo>
                  <a:pt x="1270216" y="1105296"/>
                  <a:pt x="1239856" y="1072378"/>
                  <a:pt x="1219200" y="1034018"/>
                </a:cubicBezTo>
                <a:cubicBezTo>
                  <a:pt x="1207409" y="1012121"/>
                  <a:pt x="1202613" y="986989"/>
                  <a:pt x="1191491" y="964745"/>
                </a:cubicBezTo>
                <a:cubicBezTo>
                  <a:pt x="1184044" y="949852"/>
                  <a:pt x="1171229" y="938075"/>
                  <a:pt x="1163782" y="923182"/>
                </a:cubicBezTo>
                <a:cubicBezTo>
                  <a:pt x="1157251" y="910120"/>
                  <a:pt x="1155858" y="894963"/>
                  <a:pt x="1149927" y="881618"/>
                </a:cubicBezTo>
                <a:cubicBezTo>
                  <a:pt x="1137345" y="853308"/>
                  <a:pt x="1119484" y="827406"/>
                  <a:pt x="1108363" y="798491"/>
                </a:cubicBezTo>
                <a:cubicBezTo>
                  <a:pt x="1096597" y="767900"/>
                  <a:pt x="1076816" y="686157"/>
                  <a:pt x="1066800" y="646091"/>
                </a:cubicBezTo>
                <a:cubicBezTo>
                  <a:pt x="1027962" y="762599"/>
                  <a:pt x="1002275" y="823077"/>
                  <a:pt x="1066800" y="992454"/>
                </a:cubicBezTo>
                <a:cubicBezTo>
                  <a:pt x="1078425" y="1022970"/>
                  <a:pt x="1131455" y="983218"/>
                  <a:pt x="1163782" y="978600"/>
                </a:cubicBezTo>
                <a:cubicBezTo>
                  <a:pt x="1225782" y="885598"/>
                  <a:pt x="1249219" y="888550"/>
                  <a:pt x="1205345" y="756927"/>
                </a:cubicBezTo>
                <a:cubicBezTo>
                  <a:pt x="1200080" y="741131"/>
                  <a:pt x="1177636" y="738454"/>
                  <a:pt x="1163782" y="729218"/>
                </a:cubicBezTo>
                <a:cubicBezTo>
                  <a:pt x="1112075" y="936043"/>
                  <a:pt x="1128526" y="838698"/>
                  <a:pt x="1108363" y="1020163"/>
                </a:cubicBezTo>
                <a:cubicBezTo>
                  <a:pt x="1112981" y="1172563"/>
                  <a:pt x="1101385" y="1326323"/>
                  <a:pt x="1122218" y="1477363"/>
                </a:cubicBezTo>
                <a:cubicBezTo>
                  <a:pt x="1125373" y="1500237"/>
                  <a:pt x="1148755" y="1439477"/>
                  <a:pt x="1163782" y="1421945"/>
                </a:cubicBezTo>
                <a:cubicBezTo>
                  <a:pt x="1176533" y="1407069"/>
                  <a:pt x="1189402" y="1391770"/>
                  <a:pt x="1205345" y="1380382"/>
                </a:cubicBezTo>
                <a:cubicBezTo>
                  <a:pt x="1222151" y="1368377"/>
                  <a:pt x="1243053" y="1363298"/>
                  <a:pt x="1260763" y="1352672"/>
                </a:cubicBezTo>
                <a:cubicBezTo>
                  <a:pt x="1317623" y="1318556"/>
                  <a:pt x="1348784" y="1293584"/>
                  <a:pt x="1399309" y="1255691"/>
                </a:cubicBezTo>
                <a:cubicBezTo>
                  <a:pt x="1427524" y="1142826"/>
                  <a:pt x="1425179" y="1181147"/>
                  <a:pt x="1385454" y="992454"/>
                </a:cubicBezTo>
                <a:cubicBezTo>
                  <a:pt x="1381199" y="972244"/>
                  <a:pt x="1370967" y="952902"/>
                  <a:pt x="1357745" y="937036"/>
                </a:cubicBezTo>
                <a:cubicBezTo>
                  <a:pt x="1347085" y="924244"/>
                  <a:pt x="1330036" y="918563"/>
                  <a:pt x="1316182" y="909327"/>
                </a:cubicBezTo>
                <a:cubicBezTo>
                  <a:pt x="1293091" y="918563"/>
                  <a:pt x="1267146" y="922581"/>
                  <a:pt x="1246909" y="937036"/>
                </a:cubicBezTo>
                <a:cubicBezTo>
                  <a:pt x="1223410" y="953821"/>
                  <a:pt x="1213669" y="995193"/>
                  <a:pt x="1205345" y="1020163"/>
                </a:cubicBezTo>
                <a:cubicBezTo>
                  <a:pt x="1200727" y="1047872"/>
                  <a:pt x="1197000" y="1075745"/>
                  <a:pt x="1191491" y="1103291"/>
                </a:cubicBezTo>
                <a:cubicBezTo>
                  <a:pt x="1187757" y="1121962"/>
                  <a:pt x="1177636" y="1139668"/>
                  <a:pt x="1177636" y="1158709"/>
                </a:cubicBezTo>
                <a:cubicBezTo>
                  <a:pt x="1177636" y="1209718"/>
                  <a:pt x="1186873" y="1260309"/>
                  <a:pt x="1191491" y="1311109"/>
                </a:cubicBezTo>
                <a:cubicBezTo>
                  <a:pt x="1293091" y="1306491"/>
                  <a:pt x="1395208" y="1308486"/>
                  <a:pt x="1496291" y="1297254"/>
                </a:cubicBezTo>
                <a:cubicBezTo>
                  <a:pt x="1521008" y="1294508"/>
                  <a:pt x="1540886" y="1272630"/>
                  <a:pt x="1565563" y="1269545"/>
                </a:cubicBezTo>
                <a:cubicBezTo>
                  <a:pt x="1652752" y="1258647"/>
                  <a:pt x="1741054" y="1260309"/>
                  <a:pt x="1828800" y="1255691"/>
                </a:cubicBezTo>
                <a:cubicBezTo>
                  <a:pt x="1839146" y="1253104"/>
                  <a:pt x="1911589" y="1236498"/>
                  <a:pt x="1925782" y="1227982"/>
                </a:cubicBezTo>
                <a:cubicBezTo>
                  <a:pt x="1936983" y="1221261"/>
                  <a:pt x="1944255" y="1209509"/>
                  <a:pt x="1953491" y="1200272"/>
                </a:cubicBezTo>
                <a:cubicBezTo>
                  <a:pt x="1958109" y="1181799"/>
                  <a:pt x="1967345" y="1163895"/>
                  <a:pt x="1967345" y="1144854"/>
                </a:cubicBezTo>
                <a:cubicBezTo>
                  <a:pt x="1967345" y="1116763"/>
                  <a:pt x="1963091" y="1088127"/>
                  <a:pt x="1953491" y="1061727"/>
                </a:cubicBezTo>
                <a:cubicBezTo>
                  <a:pt x="1936365" y="1014629"/>
                  <a:pt x="1913925" y="984850"/>
                  <a:pt x="1870363" y="964745"/>
                </a:cubicBezTo>
                <a:cubicBezTo>
                  <a:pt x="1825202" y="943901"/>
                  <a:pt x="1780591" y="919082"/>
                  <a:pt x="1731818" y="909327"/>
                </a:cubicBezTo>
                <a:cubicBezTo>
                  <a:pt x="1708727" y="904709"/>
                  <a:pt x="1685773" y="899343"/>
                  <a:pt x="1662545" y="895472"/>
                </a:cubicBezTo>
                <a:cubicBezTo>
                  <a:pt x="1630334" y="890103"/>
                  <a:pt x="1597692" y="887460"/>
                  <a:pt x="1565563" y="881618"/>
                </a:cubicBezTo>
                <a:cubicBezTo>
                  <a:pt x="1546829" y="878212"/>
                  <a:pt x="1528618" y="872381"/>
                  <a:pt x="1510145" y="867763"/>
                </a:cubicBezTo>
                <a:cubicBezTo>
                  <a:pt x="1272271" y="878576"/>
                  <a:pt x="1232829" y="795536"/>
                  <a:pt x="1163782" y="950891"/>
                </a:cubicBezTo>
                <a:cubicBezTo>
                  <a:pt x="1156049" y="968291"/>
                  <a:pt x="1154545" y="987836"/>
                  <a:pt x="1149927" y="1006309"/>
                </a:cubicBezTo>
                <a:cubicBezTo>
                  <a:pt x="1159163" y="1107909"/>
                  <a:pt x="1162123" y="1210276"/>
                  <a:pt x="1177636" y="1311109"/>
                </a:cubicBezTo>
                <a:cubicBezTo>
                  <a:pt x="1180776" y="1331522"/>
                  <a:pt x="1195315" y="1348473"/>
                  <a:pt x="1205345" y="1366527"/>
                </a:cubicBezTo>
                <a:cubicBezTo>
                  <a:pt x="1233396" y="1417019"/>
                  <a:pt x="1254016" y="1456711"/>
                  <a:pt x="1302327" y="1491218"/>
                </a:cubicBezTo>
                <a:cubicBezTo>
                  <a:pt x="1314211" y="1499706"/>
                  <a:pt x="1330036" y="1500454"/>
                  <a:pt x="1343891" y="1505072"/>
                </a:cubicBezTo>
                <a:cubicBezTo>
                  <a:pt x="1400467" y="1492500"/>
                  <a:pt x="1466150" y="1493649"/>
                  <a:pt x="1510145" y="1449654"/>
                </a:cubicBezTo>
                <a:cubicBezTo>
                  <a:pt x="1526473" y="1433326"/>
                  <a:pt x="1534177" y="1409263"/>
                  <a:pt x="1551709" y="1394236"/>
                </a:cubicBezTo>
                <a:cubicBezTo>
                  <a:pt x="1567390" y="1380795"/>
                  <a:pt x="1590605" y="1378919"/>
                  <a:pt x="1607127" y="1366527"/>
                </a:cubicBezTo>
                <a:cubicBezTo>
                  <a:pt x="1657082" y="1329061"/>
                  <a:pt x="1674363" y="1295378"/>
                  <a:pt x="1704109" y="1241836"/>
                </a:cubicBezTo>
                <a:cubicBezTo>
                  <a:pt x="1714139" y="1223782"/>
                  <a:pt x="1724566" y="1205756"/>
                  <a:pt x="1731818" y="1186418"/>
                </a:cubicBezTo>
                <a:cubicBezTo>
                  <a:pt x="1738504" y="1168589"/>
                  <a:pt x="1741055" y="1149473"/>
                  <a:pt x="1745673" y="1131000"/>
                </a:cubicBezTo>
                <a:cubicBezTo>
                  <a:pt x="1731860" y="1068843"/>
                  <a:pt x="1736066" y="982400"/>
                  <a:pt x="1662545" y="950891"/>
                </a:cubicBezTo>
                <a:cubicBezTo>
                  <a:pt x="1619257" y="932339"/>
                  <a:pt x="1524000" y="923182"/>
                  <a:pt x="1524000" y="923182"/>
                </a:cubicBezTo>
                <a:cubicBezTo>
                  <a:pt x="1466116" y="925938"/>
                  <a:pt x="1271017" y="885218"/>
                  <a:pt x="1191491" y="964745"/>
                </a:cubicBezTo>
                <a:cubicBezTo>
                  <a:pt x="1170581" y="985655"/>
                  <a:pt x="1153816" y="1010361"/>
                  <a:pt x="1136073" y="1034018"/>
                </a:cubicBezTo>
                <a:cubicBezTo>
                  <a:pt x="1126082" y="1047339"/>
                  <a:pt x="1117600" y="1061727"/>
                  <a:pt x="1108363" y="1075582"/>
                </a:cubicBezTo>
                <a:cubicBezTo>
                  <a:pt x="1084003" y="1221746"/>
                  <a:pt x="1086076" y="1171367"/>
                  <a:pt x="1108363" y="1394236"/>
                </a:cubicBezTo>
                <a:cubicBezTo>
                  <a:pt x="1109816" y="1408768"/>
                  <a:pt x="1115687" y="1422738"/>
                  <a:pt x="1122218" y="1435800"/>
                </a:cubicBezTo>
                <a:cubicBezTo>
                  <a:pt x="1129665" y="1450693"/>
                  <a:pt x="1140691" y="1463509"/>
                  <a:pt x="1149927" y="1477363"/>
                </a:cubicBezTo>
                <a:cubicBezTo>
                  <a:pt x="1214582" y="1468127"/>
                  <a:pt x="1279733" y="1461874"/>
                  <a:pt x="1343891" y="1449654"/>
                </a:cubicBezTo>
                <a:cubicBezTo>
                  <a:pt x="1729013" y="1376298"/>
                  <a:pt x="1158223" y="1462322"/>
                  <a:pt x="1537854" y="1408091"/>
                </a:cubicBezTo>
                <a:cubicBezTo>
                  <a:pt x="1620086" y="1380680"/>
                  <a:pt x="1661419" y="1381507"/>
                  <a:pt x="1717963" y="1324963"/>
                </a:cubicBezTo>
                <a:cubicBezTo>
                  <a:pt x="1729737" y="1313189"/>
                  <a:pt x="1736436" y="1297254"/>
                  <a:pt x="1745673" y="1283400"/>
                </a:cubicBezTo>
                <a:cubicBezTo>
                  <a:pt x="1741055" y="1191036"/>
                  <a:pt x="1747022" y="1097530"/>
                  <a:pt x="1731818" y="1006309"/>
                </a:cubicBezTo>
                <a:cubicBezTo>
                  <a:pt x="1728022" y="983532"/>
                  <a:pt x="1701710" y="970940"/>
                  <a:pt x="1690254" y="950891"/>
                </a:cubicBezTo>
                <a:cubicBezTo>
                  <a:pt x="1683008" y="938211"/>
                  <a:pt x="1685749" y="920546"/>
                  <a:pt x="1676400" y="909327"/>
                </a:cubicBezTo>
                <a:cubicBezTo>
                  <a:pt x="1673770" y="906171"/>
                  <a:pt x="1592523" y="845670"/>
                  <a:pt x="1579418" y="840054"/>
                </a:cubicBezTo>
                <a:cubicBezTo>
                  <a:pt x="1561916" y="832553"/>
                  <a:pt x="1542473" y="830818"/>
                  <a:pt x="1524000" y="826200"/>
                </a:cubicBezTo>
                <a:cubicBezTo>
                  <a:pt x="1468582" y="830818"/>
                  <a:pt x="1410185" y="821546"/>
                  <a:pt x="1357745" y="840054"/>
                </a:cubicBezTo>
                <a:cubicBezTo>
                  <a:pt x="1326951" y="850922"/>
                  <a:pt x="1309977" y="884751"/>
                  <a:pt x="1288473" y="909327"/>
                </a:cubicBezTo>
                <a:cubicBezTo>
                  <a:pt x="1277508" y="921858"/>
                  <a:pt x="1270441" y="937341"/>
                  <a:pt x="1260763" y="950891"/>
                </a:cubicBezTo>
                <a:cubicBezTo>
                  <a:pt x="1193931" y="1044456"/>
                  <a:pt x="1238491" y="967727"/>
                  <a:pt x="1177636" y="1089436"/>
                </a:cubicBezTo>
                <a:cubicBezTo>
                  <a:pt x="1165844" y="1171984"/>
                  <a:pt x="1133334" y="1352713"/>
                  <a:pt x="1177636" y="1408091"/>
                </a:cubicBezTo>
                <a:cubicBezTo>
                  <a:pt x="1209501" y="1447923"/>
                  <a:pt x="1279236" y="1398854"/>
                  <a:pt x="1330036" y="1394236"/>
                </a:cubicBezTo>
                <a:cubicBezTo>
                  <a:pt x="1348509" y="1389618"/>
                  <a:pt x="1367952" y="1387883"/>
                  <a:pt x="1385454" y="1380382"/>
                </a:cubicBezTo>
                <a:cubicBezTo>
                  <a:pt x="1484925" y="1337752"/>
                  <a:pt x="1509405" y="1325556"/>
                  <a:pt x="1579418" y="1269545"/>
                </a:cubicBezTo>
                <a:cubicBezTo>
                  <a:pt x="1607583" y="1247013"/>
                  <a:pt x="1634074" y="1222416"/>
                  <a:pt x="1662545" y="1200272"/>
                </a:cubicBezTo>
                <a:cubicBezTo>
                  <a:pt x="1675689" y="1190049"/>
                  <a:pt x="1690559" y="1182241"/>
                  <a:pt x="1704109" y="1172563"/>
                </a:cubicBezTo>
                <a:cubicBezTo>
                  <a:pt x="1722899" y="1159142"/>
                  <a:pt x="1741054" y="1144854"/>
                  <a:pt x="1759527" y="1131000"/>
                </a:cubicBezTo>
                <a:cubicBezTo>
                  <a:pt x="1768763" y="1117145"/>
                  <a:pt x="1780473" y="1104652"/>
                  <a:pt x="1787236" y="1089436"/>
                </a:cubicBezTo>
                <a:cubicBezTo>
                  <a:pt x="1799098" y="1062746"/>
                  <a:pt x="1814945" y="1006309"/>
                  <a:pt x="1814945" y="1006309"/>
                </a:cubicBezTo>
                <a:cubicBezTo>
                  <a:pt x="1803668" y="882258"/>
                  <a:pt x="1842200" y="867537"/>
                  <a:pt x="1759527" y="826200"/>
                </a:cubicBezTo>
                <a:cubicBezTo>
                  <a:pt x="1746465" y="819669"/>
                  <a:pt x="1731818" y="816963"/>
                  <a:pt x="1717963" y="812345"/>
                </a:cubicBezTo>
                <a:cubicBezTo>
                  <a:pt x="1593942" y="820346"/>
                  <a:pt x="1349107" y="770268"/>
                  <a:pt x="1219200" y="881618"/>
                </a:cubicBezTo>
                <a:cubicBezTo>
                  <a:pt x="1206558" y="892454"/>
                  <a:pt x="1201169" y="909632"/>
                  <a:pt x="1191491" y="923182"/>
                </a:cubicBezTo>
                <a:cubicBezTo>
                  <a:pt x="1178070" y="941972"/>
                  <a:pt x="1163782" y="960127"/>
                  <a:pt x="1149927" y="978600"/>
                </a:cubicBezTo>
                <a:cubicBezTo>
                  <a:pt x="1163782" y="1098673"/>
                  <a:pt x="1165662" y="1220741"/>
                  <a:pt x="1191491" y="1338818"/>
                </a:cubicBezTo>
                <a:cubicBezTo>
                  <a:pt x="1198608" y="1371351"/>
                  <a:pt x="1246909" y="1421945"/>
                  <a:pt x="1246909" y="1421945"/>
                </a:cubicBezTo>
                <a:cubicBezTo>
                  <a:pt x="1334654" y="1412709"/>
                  <a:pt x="1422867" y="1407166"/>
                  <a:pt x="1510145" y="1394236"/>
                </a:cubicBezTo>
                <a:cubicBezTo>
                  <a:pt x="1547391" y="1388718"/>
                  <a:pt x="1678128" y="1350199"/>
                  <a:pt x="1717963" y="1338818"/>
                </a:cubicBezTo>
                <a:cubicBezTo>
                  <a:pt x="1731818" y="1329582"/>
                  <a:pt x="1749125" y="1324111"/>
                  <a:pt x="1759527" y="1311109"/>
                </a:cubicBezTo>
                <a:cubicBezTo>
                  <a:pt x="1768650" y="1299705"/>
                  <a:pt x="1768254" y="1283219"/>
                  <a:pt x="1773382" y="1269545"/>
                </a:cubicBezTo>
                <a:cubicBezTo>
                  <a:pt x="1782114" y="1246259"/>
                  <a:pt x="1791855" y="1223363"/>
                  <a:pt x="1801091" y="1200272"/>
                </a:cubicBezTo>
                <a:cubicBezTo>
                  <a:pt x="1791855" y="1117145"/>
                  <a:pt x="1796359" y="1031311"/>
                  <a:pt x="1773382" y="950891"/>
                </a:cubicBezTo>
                <a:cubicBezTo>
                  <a:pt x="1767038" y="928688"/>
                  <a:pt x="1737544" y="921565"/>
                  <a:pt x="1717963" y="909327"/>
                </a:cubicBezTo>
                <a:cubicBezTo>
                  <a:pt x="1700449" y="898381"/>
                  <a:pt x="1682138" y="888149"/>
                  <a:pt x="1662545" y="881618"/>
                </a:cubicBezTo>
                <a:cubicBezTo>
                  <a:pt x="1640246" y="874185"/>
                  <a:pt x="1527603" y="857401"/>
                  <a:pt x="1510145" y="853909"/>
                </a:cubicBezTo>
                <a:cubicBezTo>
                  <a:pt x="1491474" y="850175"/>
                  <a:pt x="1473200" y="844672"/>
                  <a:pt x="1454727" y="840054"/>
                </a:cubicBezTo>
                <a:cubicBezTo>
                  <a:pt x="1362363" y="849290"/>
                  <a:pt x="1265308" y="837268"/>
                  <a:pt x="1177636" y="867763"/>
                </a:cubicBezTo>
                <a:cubicBezTo>
                  <a:pt x="1148376" y="877941"/>
                  <a:pt x="1139494" y="920101"/>
                  <a:pt x="1136073" y="950891"/>
                </a:cubicBezTo>
                <a:cubicBezTo>
                  <a:pt x="1120765" y="1088665"/>
                  <a:pt x="1126836" y="1227982"/>
                  <a:pt x="1122218" y="1366527"/>
                </a:cubicBezTo>
                <a:cubicBezTo>
                  <a:pt x="900545" y="1361909"/>
                  <a:pt x="678538" y="1365692"/>
                  <a:pt x="457200" y="1352672"/>
                </a:cubicBezTo>
                <a:cubicBezTo>
                  <a:pt x="440578" y="1351694"/>
                  <a:pt x="427410" y="1336737"/>
                  <a:pt x="415636" y="1324963"/>
                </a:cubicBezTo>
                <a:cubicBezTo>
                  <a:pt x="403862" y="1313189"/>
                  <a:pt x="397163" y="1297254"/>
                  <a:pt x="387927" y="1283400"/>
                </a:cubicBezTo>
                <a:cubicBezTo>
                  <a:pt x="383309" y="1269545"/>
                  <a:pt x="381587" y="1254359"/>
                  <a:pt x="374073" y="1241836"/>
                </a:cubicBezTo>
                <a:cubicBezTo>
                  <a:pt x="367352" y="1230635"/>
                  <a:pt x="351509" y="1226133"/>
                  <a:pt x="346363" y="1214127"/>
                </a:cubicBezTo>
                <a:cubicBezTo>
                  <a:pt x="337087" y="1192483"/>
                  <a:pt x="337127" y="1167945"/>
                  <a:pt x="332509" y="1144854"/>
                </a:cubicBezTo>
                <a:cubicBezTo>
                  <a:pt x="337127" y="830818"/>
                  <a:pt x="337519" y="516691"/>
                  <a:pt x="346363" y="202745"/>
                </a:cubicBezTo>
                <a:cubicBezTo>
                  <a:pt x="346774" y="188147"/>
                  <a:pt x="351456" y="172865"/>
                  <a:pt x="360218" y="161182"/>
                </a:cubicBezTo>
                <a:cubicBezTo>
                  <a:pt x="377171" y="138578"/>
                  <a:pt x="435001" y="80223"/>
                  <a:pt x="471054" y="64200"/>
                </a:cubicBezTo>
                <a:cubicBezTo>
                  <a:pt x="497745" y="52337"/>
                  <a:pt x="554182" y="36491"/>
                  <a:pt x="554182" y="36491"/>
                </a:cubicBezTo>
                <a:cubicBezTo>
                  <a:pt x="568036" y="41109"/>
                  <a:pt x="584341" y="41222"/>
                  <a:pt x="595745" y="50345"/>
                </a:cubicBezTo>
                <a:cubicBezTo>
                  <a:pt x="608747" y="60747"/>
                  <a:pt x="612794" y="79117"/>
                  <a:pt x="623454" y="91909"/>
                </a:cubicBezTo>
                <a:cubicBezTo>
                  <a:pt x="635997" y="106961"/>
                  <a:pt x="651163" y="119618"/>
                  <a:pt x="665018" y="133472"/>
                </a:cubicBezTo>
                <a:cubicBezTo>
                  <a:pt x="669636" y="151945"/>
                  <a:pt x="678873" y="169849"/>
                  <a:pt x="678873" y="188891"/>
                </a:cubicBezTo>
                <a:cubicBezTo>
                  <a:pt x="678873" y="415229"/>
                  <a:pt x="677345" y="641761"/>
                  <a:pt x="665018" y="867763"/>
                </a:cubicBezTo>
                <a:cubicBezTo>
                  <a:pt x="663427" y="896928"/>
                  <a:pt x="646546" y="923182"/>
                  <a:pt x="637309" y="950891"/>
                </a:cubicBezTo>
                <a:cubicBezTo>
                  <a:pt x="628183" y="978270"/>
                  <a:pt x="620159" y="1014487"/>
                  <a:pt x="595745" y="1034018"/>
                </a:cubicBezTo>
                <a:cubicBezTo>
                  <a:pt x="584341" y="1043141"/>
                  <a:pt x="568036" y="1043254"/>
                  <a:pt x="554182" y="1047872"/>
                </a:cubicBezTo>
                <a:cubicBezTo>
                  <a:pt x="489824" y="1038678"/>
                  <a:pt x="449078" y="1052650"/>
                  <a:pt x="415636" y="992454"/>
                </a:cubicBezTo>
                <a:cubicBezTo>
                  <a:pt x="415630" y="992444"/>
                  <a:pt x="381002" y="888550"/>
                  <a:pt x="374073" y="867763"/>
                </a:cubicBezTo>
                <a:lnTo>
                  <a:pt x="360218" y="826200"/>
                </a:lnTo>
                <a:cubicBezTo>
                  <a:pt x="364836" y="701509"/>
                  <a:pt x="337378" y="571386"/>
                  <a:pt x="374073" y="452127"/>
                </a:cubicBezTo>
                <a:cubicBezTo>
                  <a:pt x="383676" y="420916"/>
                  <a:pt x="441846" y="451378"/>
                  <a:pt x="471054" y="465982"/>
                </a:cubicBezTo>
                <a:cubicBezTo>
                  <a:pt x="484116" y="472513"/>
                  <a:pt x="480291" y="493691"/>
                  <a:pt x="484909" y="507545"/>
                </a:cubicBezTo>
                <a:cubicBezTo>
                  <a:pt x="470346" y="696863"/>
                  <a:pt x="531268" y="687654"/>
                  <a:pt x="443345" y="687654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Страх\906d410a9f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2301755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F:\Страх\356225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1693" y="3876671"/>
            <a:ext cx="2212307" cy="2981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F:\Страх\6b167cc2c382_1265818665_acdghlrvy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000108"/>
            <a:ext cx="224200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F:\Страх\844993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2714620"/>
            <a:ext cx="229266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14290"/>
            <a:ext cx="690199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Работа со сказкой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857232"/>
            <a:ext cx="4914193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«Маленькая луна»</a:t>
            </a:r>
          </a:p>
        </p:txBody>
      </p:sp>
      <p:pic>
        <p:nvPicPr>
          <p:cNvPr id="8195" name="Picture 3" descr="F:\Страх\pica4u_ru_1203250373moon_by_oooindreooo.jpg"/>
          <p:cNvPicPr>
            <a:picLocks noChangeAspect="1" noChangeArrowheads="1"/>
          </p:cNvPicPr>
          <p:nvPr/>
        </p:nvPicPr>
        <p:blipFill>
          <a:blip r:embed="rId2"/>
          <a:srcRect l="1600" t="3125" r="1600" b="4687"/>
          <a:stretch>
            <a:fillRect/>
          </a:stretch>
        </p:blipFill>
        <p:spPr bwMode="auto">
          <a:xfrm>
            <a:off x="357158" y="2357430"/>
            <a:ext cx="8786842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F:\Страх\093335fe696ab5f69da4d1b1a8f86d48.jpg"/>
          <p:cNvPicPr>
            <a:picLocks noChangeAspect="1" noChangeArrowheads="1"/>
          </p:cNvPicPr>
          <p:nvPr/>
        </p:nvPicPr>
        <p:blipFill>
          <a:blip r:embed="rId3"/>
          <a:srcRect l="3846" t="3125" r="5768" b="4687"/>
          <a:stretch>
            <a:fillRect/>
          </a:stretch>
        </p:blipFill>
        <p:spPr bwMode="auto">
          <a:xfrm>
            <a:off x="0" y="1000108"/>
            <a:ext cx="3643306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Страх\5f54ef69b1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466</TotalTime>
  <Words>101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Министерство Образования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Министерство Образования</dc:creator>
  <cp:lastModifiedBy>User</cp:lastModifiedBy>
  <cp:revision>34</cp:revision>
  <dcterms:created xsi:type="dcterms:W3CDTF">2006-10-27T14:38:58Z</dcterms:created>
  <dcterms:modified xsi:type="dcterms:W3CDTF">2017-02-14T11:24:57Z</dcterms:modified>
</cp:coreProperties>
</file>