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0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FE10F2-CC6D-43A8-B18F-B306CD63C198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12CE22-455C-4E97-83D7-EA4D8E3DB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785794"/>
            <a:ext cx="6172200" cy="242889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1B04C4"/>
                </a:solidFill>
              </a:rPr>
              <a:t>Суздаль</a:t>
            </a:r>
            <a:r>
              <a:rPr lang="ru-RU" sz="7200" dirty="0" smtClean="0">
                <a:solidFill>
                  <a:srgbClr val="1B04C4"/>
                </a:solidFill>
              </a:rPr>
              <a:t/>
            </a:r>
            <a:br>
              <a:rPr lang="ru-RU" sz="7200" dirty="0" smtClean="0">
                <a:solidFill>
                  <a:srgbClr val="1B04C4"/>
                </a:solidFill>
              </a:rPr>
            </a:br>
            <a:endParaRPr lang="ru-RU" sz="7200" i="1" dirty="0">
              <a:solidFill>
                <a:srgbClr val="1B04C4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Выполнил ученик 4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«А» класса</a:t>
            </a:r>
          </a:p>
          <a:p>
            <a:pPr algn="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Лепешенков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Егор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uzdal_Kamenka_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000" r="2000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357950" y="214290"/>
            <a:ext cx="2357454" cy="642941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1B04C4"/>
                </a:solidFill>
              </a:rPr>
              <a:t>Год основания: 1024 г. </a:t>
            </a:r>
          </a:p>
          <a:p>
            <a:r>
              <a:rPr lang="ru-RU" sz="1800" dirty="0" smtClean="0">
                <a:solidFill>
                  <a:srgbClr val="1B04C4"/>
                </a:solidFill>
              </a:rPr>
              <a:t>Суздаль отмечает день города в 1-ю субботу </a:t>
            </a:r>
            <a:r>
              <a:rPr lang="ru-RU" sz="1800" dirty="0" smtClean="0">
                <a:solidFill>
                  <a:srgbClr val="1B04C4"/>
                </a:solidFill>
              </a:rPr>
              <a:t>августа.</a:t>
            </a:r>
            <a:endParaRPr lang="ru-RU" sz="1800" dirty="0" smtClean="0">
              <a:solidFill>
                <a:srgbClr val="1B04C4"/>
              </a:solidFill>
            </a:endParaRPr>
          </a:p>
          <a:p>
            <a:r>
              <a:rPr lang="ru-RU" sz="1800" dirty="0" smtClean="0">
                <a:solidFill>
                  <a:srgbClr val="1B04C4"/>
                </a:solidFill>
              </a:rPr>
              <a:t/>
            </a:r>
            <a:br>
              <a:rPr lang="ru-RU" sz="1800" dirty="0" smtClean="0">
                <a:solidFill>
                  <a:srgbClr val="1B04C4"/>
                </a:solidFill>
              </a:rPr>
            </a:br>
            <a:r>
              <a:rPr lang="ru-RU" sz="1800" dirty="0" smtClean="0">
                <a:solidFill>
                  <a:srgbClr val="1B04C4"/>
                </a:solidFill>
              </a:rPr>
              <a:t>Суздаль расположен во Владимирской области, на реке Каменке, притоке реки Нерли. </a:t>
            </a:r>
            <a:br>
              <a:rPr lang="ru-RU" sz="1800" dirty="0" smtClean="0">
                <a:solidFill>
                  <a:srgbClr val="1B04C4"/>
                </a:solidFill>
              </a:rPr>
            </a:br>
            <a:r>
              <a:rPr lang="ru-RU" sz="1800" dirty="0" smtClean="0">
                <a:solidFill>
                  <a:srgbClr val="1B04C4"/>
                </a:solidFill>
              </a:rPr>
              <a:t/>
            </a:r>
            <a:br>
              <a:rPr lang="ru-RU" sz="1800" dirty="0" smtClean="0">
                <a:solidFill>
                  <a:srgbClr val="1B04C4"/>
                </a:solidFill>
              </a:rPr>
            </a:br>
            <a:endParaRPr lang="ru-RU" sz="1800" dirty="0">
              <a:solidFill>
                <a:srgbClr val="1B04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2705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1B04C4"/>
                </a:solidFill>
              </a:rPr>
              <a:t>Символика города</a:t>
            </a:r>
            <a:endParaRPr lang="ru-RU" sz="4000" b="1" i="1" dirty="0">
              <a:solidFill>
                <a:srgbClr val="1B04C4"/>
              </a:solidFill>
            </a:endParaRPr>
          </a:p>
        </p:txBody>
      </p:sp>
      <p:pic>
        <p:nvPicPr>
          <p:cNvPr id="9" name="Содержимое 8" descr="805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214414" y="3357562"/>
            <a:ext cx="1993900" cy="2540000"/>
          </a:xfrm>
        </p:spPr>
      </p:pic>
      <p:pic>
        <p:nvPicPr>
          <p:cNvPr id="10" name="Содержимое 9" descr="805 (2)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6314" y="3364683"/>
            <a:ext cx="2997208" cy="199314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500034" y="1285860"/>
            <a:ext cx="3657600" cy="1928826"/>
          </a:xfrm>
        </p:spPr>
        <p:txBody>
          <a:bodyPr/>
          <a:lstStyle/>
          <a:p>
            <a:endParaRPr lang="ru-RU" b="0" dirty="0" smtClean="0"/>
          </a:p>
          <a:p>
            <a:endParaRPr lang="ru-RU" b="0" dirty="0" smtClean="0"/>
          </a:p>
          <a:p>
            <a:r>
              <a:rPr lang="ru-RU" b="0" dirty="0" smtClean="0">
                <a:solidFill>
                  <a:srgbClr val="1B04C4"/>
                </a:solidFill>
              </a:rPr>
              <a:t>Современный герб </a:t>
            </a:r>
            <a:r>
              <a:rPr lang="ru-RU" b="0" dirty="0" err="1" smtClean="0">
                <a:solidFill>
                  <a:srgbClr val="1B04C4"/>
                </a:solidFill>
              </a:rPr>
              <a:t>Суздали</a:t>
            </a:r>
            <a:r>
              <a:rPr lang="ru-RU" b="0" dirty="0" smtClean="0">
                <a:solidFill>
                  <a:srgbClr val="1B04C4"/>
                </a:solidFill>
              </a:rPr>
              <a:t> основан на историческом гербе 1781 года. На щите изображен золотой сокол в княжеской короне.</a:t>
            </a:r>
            <a:r>
              <a:rPr lang="ru-RU" dirty="0" smtClean="0">
                <a:solidFill>
                  <a:srgbClr val="1B04C4"/>
                </a:solidFill>
              </a:rPr>
              <a:t/>
            </a:r>
            <a:br>
              <a:rPr lang="ru-RU" dirty="0" smtClean="0">
                <a:solidFill>
                  <a:srgbClr val="1B04C4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57686" y="1285860"/>
            <a:ext cx="3657600" cy="1799484"/>
          </a:xfrm>
        </p:spPr>
        <p:txBody>
          <a:bodyPr/>
          <a:lstStyle/>
          <a:p>
            <a:r>
              <a:rPr lang="ru-RU" b="0" dirty="0" smtClean="0">
                <a:solidFill>
                  <a:srgbClr val="1B04C4"/>
                </a:solidFill>
              </a:rPr>
              <a:t>Флаг </a:t>
            </a:r>
            <a:r>
              <a:rPr lang="ru-RU" b="0" dirty="0" err="1" smtClean="0">
                <a:solidFill>
                  <a:srgbClr val="1B04C4"/>
                </a:solidFill>
              </a:rPr>
              <a:t>Суздали</a:t>
            </a:r>
            <a:r>
              <a:rPr lang="ru-RU" b="0" dirty="0" smtClean="0">
                <a:solidFill>
                  <a:srgbClr val="1B04C4"/>
                </a:solidFill>
              </a:rPr>
              <a:t> создан на основе символики герба города.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Suzdal_Kamenka_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000" r="2000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type="body" sz="half" idx="2"/>
          </p:nvPr>
        </p:nvSpPr>
        <p:spPr>
          <a:xfrm>
            <a:off x="6357950" y="264794"/>
            <a:ext cx="2357454" cy="630747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1B04C4"/>
                </a:solidFill>
              </a:rPr>
              <a:t>Суздаль</a:t>
            </a:r>
            <a:r>
              <a:rPr lang="ru-RU" sz="2000" dirty="0" smtClean="0">
                <a:solidFill>
                  <a:srgbClr val="1B04C4"/>
                </a:solidFill>
              </a:rPr>
              <a:t> - один из красивейших российских городов. </a:t>
            </a:r>
          </a:p>
          <a:p>
            <a:r>
              <a:rPr lang="ru-RU" sz="2000" dirty="0" smtClean="0">
                <a:solidFill>
                  <a:srgbClr val="1B04C4"/>
                </a:solidFill>
              </a:rPr>
              <a:t>По обилию памятников древнерусского искусства и сохранности своего старого внешнего облика Суздаль не знает себе равных и с полным правом считается городом-музеем.  </a:t>
            </a:r>
            <a:endParaRPr lang="ru-RU" sz="2000" dirty="0">
              <a:solidFill>
                <a:srgbClr val="1B04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1B04C4"/>
                </a:solidFill>
              </a:rPr>
              <a:t>Достопримечательности Суздаля</a:t>
            </a:r>
            <a:endParaRPr lang="ru-RU" sz="4000" b="1" i="1" dirty="0">
              <a:solidFill>
                <a:srgbClr val="1B04C4"/>
              </a:solidFill>
            </a:endParaRPr>
          </a:p>
        </p:txBody>
      </p:sp>
      <p:pic>
        <p:nvPicPr>
          <p:cNvPr id="13" name="Содержимое 12" descr="a10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42910" y="4339823"/>
            <a:ext cx="3143272" cy="2357455"/>
          </a:xfrm>
        </p:spPr>
      </p:pic>
      <p:pic>
        <p:nvPicPr>
          <p:cNvPr id="14" name="Содержимое 13" descr="a1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4876" y="4429122"/>
            <a:ext cx="3071834" cy="2303876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457200" y="1428736"/>
            <a:ext cx="3657600" cy="2857520"/>
          </a:xfrm>
        </p:spPr>
        <p:txBody>
          <a:bodyPr/>
          <a:lstStyle/>
          <a:p>
            <a:r>
              <a:rPr lang="ru-RU" dirty="0" smtClean="0">
                <a:solidFill>
                  <a:srgbClr val="1B04C4"/>
                </a:solidFill>
              </a:rPr>
              <a:t>Суздальский Кремль </a:t>
            </a:r>
            <a:r>
              <a:rPr lang="ru-RU" b="0" dirty="0" smtClean="0">
                <a:solidFill>
                  <a:srgbClr val="1B04C4"/>
                </a:solidFill>
              </a:rPr>
              <a:t>– </a:t>
            </a:r>
            <a:r>
              <a:rPr lang="ru-RU" sz="1400" b="0" dirty="0" smtClean="0">
                <a:solidFill>
                  <a:srgbClr val="1B04C4"/>
                </a:solidFill>
              </a:rPr>
              <a:t>самая древняя часть </a:t>
            </a:r>
            <a:r>
              <a:rPr lang="ru-RU" sz="1400" b="0" dirty="0" smtClean="0">
                <a:solidFill>
                  <a:srgbClr val="1B04C4"/>
                </a:solidFill>
              </a:rPr>
              <a:t>Суздаля,</a:t>
            </a:r>
            <a:r>
              <a:rPr lang="ru-RU" sz="1400" b="0" dirty="0" smtClean="0">
                <a:solidFill>
                  <a:srgbClr val="1B04C4"/>
                </a:solidFill>
              </a:rPr>
              <a:t> </a:t>
            </a:r>
            <a:r>
              <a:rPr lang="ru-RU" sz="1400" b="0" dirty="0">
                <a:solidFill>
                  <a:srgbClr val="1B04C4"/>
                </a:solidFill>
              </a:rPr>
              <a:t>по данным археологов существующее с </a:t>
            </a:r>
            <a:r>
              <a:rPr lang="ru-RU" sz="1400" b="0" dirty="0" smtClean="0">
                <a:solidFill>
                  <a:srgbClr val="1B04C4"/>
                </a:solidFill>
              </a:rPr>
              <a:t>10 века. </a:t>
            </a:r>
            <a:r>
              <a:rPr lang="ru-RU" sz="1400" b="0" dirty="0">
                <a:solidFill>
                  <a:srgbClr val="1B04C4"/>
                </a:solidFill>
              </a:rPr>
              <a:t>Расположен кремль в излучине реки </a:t>
            </a:r>
            <a:r>
              <a:rPr lang="ru-RU" sz="1400" b="0" dirty="0" smtClean="0">
                <a:solidFill>
                  <a:srgbClr val="1B04C4"/>
                </a:solidFill>
              </a:rPr>
              <a:t>Каменка, </a:t>
            </a:r>
            <a:r>
              <a:rPr lang="ru-RU" sz="1400" b="0" dirty="0">
                <a:solidFill>
                  <a:srgbClr val="1B04C4"/>
                </a:solidFill>
              </a:rPr>
              <a:t>в южной части города.</a:t>
            </a:r>
            <a:endParaRPr lang="ru-RU" sz="1400" dirty="0">
              <a:solidFill>
                <a:srgbClr val="1B04C4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357686" y="1428736"/>
            <a:ext cx="3657600" cy="3000396"/>
          </a:xfrm>
        </p:spPr>
        <p:txBody>
          <a:bodyPr/>
          <a:lstStyle/>
          <a:p>
            <a:r>
              <a:rPr lang="ru-RU" dirty="0" smtClean="0">
                <a:solidFill>
                  <a:srgbClr val="1B04C4"/>
                </a:solidFill>
              </a:rPr>
              <a:t>Посадские храмы Суздаля</a:t>
            </a:r>
            <a:r>
              <a:rPr lang="ru-RU" sz="1400" b="0" dirty="0" smtClean="0">
                <a:solidFill>
                  <a:srgbClr val="1B04C4"/>
                </a:solidFill>
              </a:rPr>
              <a:t> – бывшая торгово-ремесленная часть Суздаля.</a:t>
            </a:r>
            <a:r>
              <a:rPr lang="ru-RU" sz="1400" b="0" dirty="0" smtClean="0"/>
              <a:t> </a:t>
            </a:r>
            <a:r>
              <a:rPr lang="ru-RU" sz="1400" b="0" dirty="0" smtClean="0">
                <a:solidFill>
                  <a:srgbClr val="1B04C4"/>
                </a:solidFill>
              </a:rPr>
              <a:t>Суздальский посад составляют следующие храмы: </a:t>
            </a:r>
            <a:r>
              <a:rPr lang="ru-RU" sz="1400" b="0" dirty="0" err="1" smtClean="0">
                <a:solidFill>
                  <a:srgbClr val="1B04C4"/>
                </a:solidFill>
              </a:rPr>
              <a:t>Лазаревская</a:t>
            </a:r>
            <a:r>
              <a:rPr lang="ru-RU" sz="1400" b="0" dirty="0" smtClean="0">
                <a:solidFill>
                  <a:srgbClr val="1B04C4"/>
                </a:solidFill>
              </a:rPr>
              <a:t> церковь, </a:t>
            </a:r>
            <a:r>
              <a:rPr lang="ru-RU" sz="1400" b="0" dirty="0" err="1" smtClean="0">
                <a:solidFill>
                  <a:srgbClr val="1B04C4"/>
                </a:solidFill>
              </a:rPr>
              <a:t>Антипьевская</a:t>
            </a:r>
            <a:r>
              <a:rPr lang="ru-RU" sz="1400" b="0" dirty="0" smtClean="0">
                <a:solidFill>
                  <a:srgbClr val="1B04C4"/>
                </a:solidFill>
              </a:rPr>
              <a:t> церковь, </a:t>
            </a:r>
            <a:r>
              <a:rPr lang="ru-RU" sz="1400" b="0" dirty="0" err="1" smtClean="0">
                <a:solidFill>
                  <a:srgbClr val="1B04C4"/>
                </a:solidFill>
              </a:rPr>
              <a:t>Кресто-Никольская</a:t>
            </a:r>
            <a:r>
              <a:rPr lang="ru-RU" sz="1400" b="0" dirty="0" smtClean="0">
                <a:solidFill>
                  <a:srgbClr val="1B04C4"/>
                </a:solidFill>
              </a:rPr>
              <a:t> церковь, </a:t>
            </a:r>
            <a:r>
              <a:rPr lang="ru-RU" sz="1400" b="0" dirty="0" err="1" smtClean="0">
                <a:solidFill>
                  <a:srgbClr val="1B04C4"/>
                </a:solidFill>
              </a:rPr>
              <a:t>Скорбященская</a:t>
            </a:r>
            <a:r>
              <a:rPr lang="ru-RU" sz="1400" b="0" dirty="0" smtClean="0">
                <a:solidFill>
                  <a:srgbClr val="1B04C4"/>
                </a:solidFill>
              </a:rPr>
              <a:t> церковь, </a:t>
            </a:r>
            <a:r>
              <a:rPr lang="ru-RU" sz="1400" b="0" dirty="0" err="1" smtClean="0">
                <a:solidFill>
                  <a:srgbClr val="1B04C4"/>
                </a:solidFill>
              </a:rPr>
              <a:t>Цареконстантиновская</a:t>
            </a:r>
            <a:r>
              <a:rPr lang="ru-RU" sz="1400" b="0" dirty="0" smtClean="0">
                <a:solidFill>
                  <a:srgbClr val="1B04C4"/>
                </a:solidFill>
              </a:rPr>
              <a:t> церковь, Казанская церковь, Воскресенская церковь, </a:t>
            </a:r>
            <a:r>
              <a:rPr lang="ru-RU" sz="1400" b="0" dirty="0" err="1" smtClean="0">
                <a:solidFill>
                  <a:srgbClr val="1B04C4"/>
                </a:solidFill>
              </a:rPr>
              <a:t>Входо-Иерусалимская</a:t>
            </a:r>
            <a:r>
              <a:rPr lang="ru-RU" sz="1400" b="0" dirty="0" smtClean="0">
                <a:solidFill>
                  <a:srgbClr val="1B04C4"/>
                </a:solidFill>
              </a:rPr>
              <a:t> церковь, Пятницкая церковь, церковь Иоанна Предтечи. </a:t>
            </a:r>
            <a:endParaRPr lang="ru-RU" sz="1400" dirty="0">
              <a:solidFill>
                <a:srgbClr val="1B04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a11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42910" y="3929066"/>
            <a:ext cx="3048020" cy="2286016"/>
          </a:xfrm>
        </p:spPr>
      </p:pic>
      <p:pic>
        <p:nvPicPr>
          <p:cNvPr id="8" name="Содержимое 7" descr="a10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4876" y="3929066"/>
            <a:ext cx="3024194" cy="226814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285720" y="571480"/>
            <a:ext cx="3657600" cy="3286148"/>
          </a:xfrm>
        </p:spPr>
        <p:txBody>
          <a:bodyPr/>
          <a:lstStyle/>
          <a:p>
            <a:endParaRPr lang="ru-RU" sz="1400" dirty="0" smtClean="0">
              <a:solidFill>
                <a:srgbClr val="1B04C4"/>
              </a:solidFill>
            </a:endParaRPr>
          </a:p>
          <a:p>
            <a:r>
              <a:rPr lang="ru-RU" dirty="0" smtClean="0">
                <a:solidFill>
                  <a:srgbClr val="1B04C4"/>
                </a:solidFill>
              </a:rPr>
              <a:t>Монастыри Суздаля</a:t>
            </a:r>
          </a:p>
          <a:p>
            <a:r>
              <a:rPr lang="ru-RU" sz="1600" b="0" dirty="0" smtClean="0">
                <a:solidFill>
                  <a:srgbClr val="1B04C4"/>
                </a:solidFill>
              </a:rPr>
              <a:t>История Суздаля насчитывает одиннадцать монастырей. До наших дней сохранилось пять монастырских ансамблей: </a:t>
            </a:r>
            <a:r>
              <a:rPr lang="ru-RU" sz="1600" b="0" dirty="0" err="1" smtClean="0">
                <a:solidFill>
                  <a:srgbClr val="1B04C4"/>
                </a:solidFill>
              </a:rPr>
              <a:t>Спасо-Евфимиева</a:t>
            </a:r>
            <a:r>
              <a:rPr lang="ru-RU" sz="1600" b="0" dirty="0" smtClean="0">
                <a:solidFill>
                  <a:srgbClr val="1B04C4"/>
                </a:solidFill>
              </a:rPr>
              <a:t>, Покровского, </a:t>
            </a:r>
            <a:r>
              <a:rPr lang="ru-RU" sz="1600" b="0" dirty="0" err="1" smtClean="0">
                <a:solidFill>
                  <a:srgbClr val="1B04C4"/>
                </a:solidFill>
              </a:rPr>
              <a:t>Ризоположенского</a:t>
            </a:r>
            <a:r>
              <a:rPr lang="ru-RU" sz="1600" b="0" dirty="0" smtClean="0">
                <a:solidFill>
                  <a:srgbClr val="1B04C4"/>
                </a:solidFill>
              </a:rPr>
              <a:t>, Александровского и Васильевского. Четыре монастыря ныне являются действующими.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57686" y="571480"/>
            <a:ext cx="3657600" cy="3286148"/>
          </a:xfrm>
        </p:spPr>
        <p:txBody>
          <a:bodyPr/>
          <a:lstStyle/>
          <a:p>
            <a:r>
              <a:rPr lang="ru-RU" dirty="0" smtClean="0">
                <a:solidFill>
                  <a:srgbClr val="1B04C4"/>
                </a:solidFill>
              </a:rPr>
              <a:t>Суздальский музей деревянного зодчества и крестьянского быта </a:t>
            </a:r>
            <a:r>
              <a:rPr lang="ru-RU" sz="1400" b="0" dirty="0" smtClean="0">
                <a:solidFill>
                  <a:srgbClr val="1B04C4"/>
                </a:solidFill>
              </a:rPr>
              <a:t>расположен у реки, на месте где стоял Дмитриевский монастырь (XI век) – самый первый основанный в городе. Ансамбль музея составляют свезенные в Суздаль из разных мест </a:t>
            </a:r>
            <a:r>
              <a:rPr lang="ru-RU" sz="1400" b="0" dirty="0" err="1" smtClean="0">
                <a:solidFill>
                  <a:srgbClr val="1B04C4"/>
                </a:solidFill>
              </a:rPr>
              <a:t>Владимирщины</a:t>
            </a:r>
            <a:r>
              <a:rPr lang="ru-RU" sz="1400" b="0" dirty="0" smtClean="0">
                <a:solidFill>
                  <a:srgbClr val="1B04C4"/>
                </a:solidFill>
              </a:rPr>
              <a:t> наиболее интересные культовые и хозяйственные деревянные постройки. </a:t>
            </a:r>
            <a:endParaRPr lang="ru-RU" sz="1400" dirty="0">
              <a:solidFill>
                <a:srgbClr val="1B04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b11100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933700"/>
            <a:ext cx="3657600" cy="2743200"/>
          </a:xfrm>
        </p:spPr>
      </p:pic>
      <p:pic>
        <p:nvPicPr>
          <p:cNvPr id="8" name="Содержимое 7" descr="b11100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71975" y="2932440"/>
            <a:ext cx="3657600" cy="274571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571480"/>
            <a:ext cx="3657600" cy="2286016"/>
          </a:xfrm>
        </p:spPr>
        <p:txBody>
          <a:bodyPr/>
          <a:lstStyle/>
          <a:p>
            <a:r>
              <a:rPr lang="ru-RU" dirty="0" smtClean="0">
                <a:solidFill>
                  <a:srgbClr val="1B04C4"/>
                </a:solidFill>
              </a:rPr>
              <a:t>Памятников и монументов </a:t>
            </a:r>
            <a:r>
              <a:rPr lang="ru-RU" sz="1400" b="0" dirty="0" smtClean="0">
                <a:solidFill>
                  <a:srgbClr val="1B04C4"/>
                </a:solidFill>
              </a:rPr>
              <a:t>в Суздале немного, причем значительная часть из них установлена в последние несколько лет. Самый старый памятник – это бюст Пожарского установленный в 1950 году в сквере у стен </a:t>
            </a:r>
            <a:r>
              <a:rPr lang="ru-RU" sz="1400" b="0" dirty="0" err="1" smtClean="0">
                <a:solidFill>
                  <a:srgbClr val="1B04C4"/>
                </a:solidFill>
              </a:rPr>
              <a:t>Спасо-Евфимиева</a:t>
            </a:r>
            <a:r>
              <a:rPr lang="ru-RU" sz="1400" b="0" dirty="0" smtClean="0">
                <a:solidFill>
                  <a:srgbClr val="1B04C4"/>
                </a:solidFill>
              </a:rPr>
              <a:t> монастыря.</a:t>
            </a:r>
            <a:endParaRPr lang="ru-RU" sz="1400" dirty="0">
              <a:solidFill>
                <a:srgbClr val="1B04C4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571480"/>
            <a:ext cx="3657600" cy="2214578"/>
          </a:xfrm>
        </p:spPr>
        <p:txBody>
          <a:bodyPr/>
          <a:lstStyle/>
          <a:p>
            <a:r>
              <a:rPr lang="ru-RU" sz="1400" dirty="0" smtClean="0">
                <a:solidFill>
                  <a:srgbClr val="1B04C4"/>
                </a:solidFill>
              </a:rPr>
              <a:t>Памятник садоводам и огородникам Суздаля</a:t>
            </a:r>
            <a:r>
              <a:rPr lang="ru-RU" sz="1400" b="0" dirty="0" smtClean="0">
                <a:solidFill>
                  <a:srgbClr val="1B04C4"/>
                </a:solidFill>
              </a:rPr>
              <a:t> изготовлен по заказу городских властей местным скульптором Благовещенским. Он представляет из себя композицию, состоящую из фигуры мужчины с лопатой и полной корзины овощей, а также сидящей на скамейке женщины-торговки</a:t>
            </a:r>
            <a:r>
              <a:rPr lang="ru-RU" sz="1400" b="0" dirty="0" smtClean="0">
                <a:solidFill>
                  <a:srgbClr val="1B04C4"/>
                </a:solidFill>
              </a:rPr>
              <a:t>.</a:t>
            </a:r>
            <a:endParaRPr lang="ru-RU" sz="1400" dirty="0">
              <a:solidFill>
                <a:srgbClr val="1B04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6286512" y="285727"/>
            <a:ext cx="2428892" cy="614366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>
                <a:solidFill>
                  <a:srgbClr val="1B04C4"/>
                </a:solidFill>
              </a:rPr>
              <a:t>В настоящее время город Суздаль считается столицей – центром туристического Золотого кольца России.  </a:t>
            </a:r>
          </a:p>
          <a:p>
            <a:r>
              <a:rPr lang="ru-RU" sz="2000" dirty="0" smtClean="0">
                <a:solidFill>
                  <a:srgbClr val="1B04C4"/>
                </a:solidFill>
              </a:rPr>
              <a:t>Все </a:t>
            </a:r>
            <a:r>
              <a:rPr lang="ru-RU" sz="2000" smtClean="0">
                <a:solidFill>
                  <a:srgbClr val="1B04C4"/>
                </a:solidFill>
              </a:rPr>
              <a:t>достоприме-чательности</a:t>
            </a:r>
            <a:r>
              <a:rPr lang="ru-RU" sz="2000" dirty="0" smtClean="0">
                <a:solidFill>
                  <a:srgbClr val="1B04C4"/>
                </a:solidFill>
              </a:rPr>
              <a:t> Суздаля трудно перечислить. </a:t>
            </a:r>
            <a:r>
              <a:rPr lang="ru-RU" sz="2000" b="1" dirty="0" smtClean="0">
                <a:solidFill>
                  <a:srgbClr val="1B04C4"/>
                </a:solidFill>
              </a:rPr>
              <a:t>Надо просто приехать и увидеть их!</a:t>
            </a:r>
            <a:endParaRPr lang="ru-RU" sz="2000" dirty="0">
              <a:solidFill>
                <a:srgbClr val="1B04C4"/>
              </a:solidFill>
            </a:endParaRPr>
          </a:p>
        </p:txBody>
      </p:sp>
      <p:pic>
        <p:nvPicPr>
          <p:cNvPr id="14" name="Рисунок 13" descr="b10900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250" r="1625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120</TotalTime>
  <Words>250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Schoolbook</vt:lpstr>
      <vt:lpstr>Wingdings</vt:lpstr>
      <vt:lpstr>Wingdings 2</vt:lpstr>
      <vt:lpstr>Эркер</vt:lpstr>
      <vt:lpstr>Суздаль </vt:lpstr>
      <vt:lpstr>Презентация PowerPoint</vt:lpstr>
      <vt:lpstr>Символика города</vt:lpstr>
      <vt:lpstr>Презентация PowerPoint</vt:lpstr>
      <vt:lpstr>Достопримечательности Суздаля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Алексадр Смирнов</cp:lastModifiedBy>
  <cp:revision>13</cp:revision>
  <dcterms:created xsi:type="dcterms:W3CDTF">2012-12-03T16:16:10Z</dcterms:created>
  <dcterms:modified xsi:type="dcterms:W3CDTF">2017-02-07T14:55:01Z</dcterms:modified>
</cp:coreProperties>
</file>