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92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83" r:id="rId22"/>
    <p:sldId id="284" r:id="rId23"/>
    <p:sldId id="286" r:id="rId24"/>
    <p:sldId id="287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94585" autoAdjust="0"/>
  </p:normalViewPr>
  <p:slideViewPr>
    <p:cSldViewPr>
      <p:cViewPr varScale="1">
        <p:scale>
          <a:sx n="40" d="100"/>
          <a:sy n="40" d="100"/>
        </p:scale>
        <p:origin x="-13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FD223-9504-439E-A62F-F9AD88E7C43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19F62-BB3A-4A91-A60D-0087B5D9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:\Школа\Сайт школы\65_files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:\Школа\Сайт школы\65_files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434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:\Школа\Сайт школы\65_files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524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:\Школа\Сайт школы\65_files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:\Школа\Сайт школы\65_files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:\Школа\Сайт школы\65_files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:\Школа\Сайт школы\65_files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:\Школа\Сайт школы\65_files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:\Школа\Сайт школы\65_files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544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:\Школа\Сайт школы\65_files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04"/>
            <a:ext cx="9144000" cy="6848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Школа\Сайт школы\65_files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:\Школа\Сайт школы\65_files\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:\Школа\Сайт школы\65_files\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05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:\Школа\Сайт школы\65_files\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098" name="Picture 2" descr="C:\Users\Татьяна\Desktop\podborka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08957"/>
            <a:ext cx="9144000" cy="5449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:\Школа\Сайт школы\65_files\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074" name="Picture 2" descr="C:\Users\Татьяна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6074"/>
            <a:ext cx="5436096" cy="5951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:\Школа\Сайт школы\65_files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:\Школа\Сайт школы\65_files\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35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Школа\Сайт школы\65_files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272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Школа\Сайт школы\65_files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1160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:\Школа\Сайт школы\65_files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685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:\Школа\Сайт школы\65_files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:\Школа\Сайт школы\65_files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:\Школа\Сайт школы\65_files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:\Школа\Сайт школы\65_files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Татьяна</cp:lastModifiedBy>
  <cp:revision>5</cp:revision>
  <dcterms:created xsi:type="dcterms:W3CDTF">2013-02-11T10:35:52Z</dcterms:created>
  <dcterms:modified xsi:type="dcterms:W3CDTF">2014-10-23T02:49:58Z</dcterms:modified>
</cp:coreProperties>
</file>