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8" r:id="rId5"/>
    <p:sldId id="261" r:id="rId6"/>
    <p:sldId id="262" r:id="rId7"/>
    <p:sldId id="263" r:id="rId8"/>
    <p:sldId id="264" r:id="rId9"/>
    <p:sldId id="265" r:id="rId10"/>
    <p:sldId id="266" r:id="rId11"/>
    <p:sldId id="268" r:id="rId12"/>
    <p:sldId id="267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2E40D-7A7C-4066-87A6-42C566D78030}" type="datetimeFigureOut">
              <a:rPr lang="ru-RU" smtClean="0"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7AA11-9EB8-4CBE-B216-E579F14A4E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63368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2E40D-7A7C-4066-87A6-42C566D78030}" type="datetimeFigureOut">
              <a:rPr lang="ru-RU" smtClean="0"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7AA11-9EB8-4CBE-B216-E579F14A4E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05838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2E40D-7A7C-4066-87A6-42C566D78030}" type="datetimeFigureOut">
              <a:rPr lang="ru-RU" smtClean="0"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7AA11-9EB8-4CBE-B216-E579F14A4E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1809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2E40D-7A7C-4066-87A6-42C566D78030}" type="datetimeFigureOut">
              <a:rPr lang="ru-RU" smtClean="0"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7AA11-9EB8-4CBE-B216-E579F14A4E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93836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2E40D-7A7C-4066-87A6-42C566D78030}" type="datetimeFigureOut">
              <a:rPr lang="ru-RU" smtClean="0"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7AA11-9EB8-4CBE-B216-E579F14A4E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65385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2E40D-7A7C-4066-87A6-42C566D78030}" type="datetimeFigureOut">
              <a:rPr lang="ru-RU" smtClean="0"/>
              <a:t>14.02.2017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7AA11-9EB8-4CBE-B216-E579F14A4E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2173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2E40D-7A7C-4066-87A6-42C566D78030}" type="datetimeFigureOut">
              <a:rPr lang="ru-RU" smtClean="0"/>
              <a:t>14.02.2017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7AA11-9EB8-4CBE-B216-E579F14A4E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103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2E40D-7A7C-4066-87A6-42C566D78030}" type="datetimeFigureOut">
              <a:rPr lang="ru-RU" smtClean="0"/>
              <a:t>14.02.2017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7AA11-9EB8-4CBE-B216-E579F14A4E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83438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2E40D-7A7C-4066-87A6-42C566D78030}" type="datetimeFigureOut">
              <a:rPr lang="ru-RU" smtClean="0"/>
              <a:t>14.02.2017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7AA11-9EB8-4CBE-B216-E579F14A4E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3295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2E40D-7A7C-4066-87A6-42C566D78030}" type="datetimeFigureOut">
              <a:rPr lang="ru-RU" smtClean="0"/>
              <a:t>14.02.2017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7AA11-9EB8-4CBE-B216-E579F14A4E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58294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2E40D-7A7C-4066-87A6-42C566D78030}" type="datetimeFigureOut">
              <a:rPr lang="ru-RU" smtClean="0"/>
              <a:t>14.02.2017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7AA11-9EB8-4CBE-B216-E579F14A4E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82182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92E40D-7A7C-4066-87A6-42C566D78030}" type="datetimeFigureOut">
              <a:rPr lang="ru-RU" smtClean="0"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F7AA11-9EB8-4CBE-B216-E579F14A4E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63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8" y="0"/>
            <a:ext cx="9139943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20689"/>
            <a:ext cx="7772400" cy="1728191"/>
          </a:xfrm>
        </p:spPr>
        <p:txBody>
          <a:bodyPr>
            <a:normAutofit/>
          </a:bodyPr>
          <a:lstStyle/>
          <a:p>
            <a:r>
              <a:rPr lang="ru-RU" sz="4800" b="1" i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«Весна наступает !»</a:t>
            </a:r>
            <a:endParaRPr lang="ru-RU" sz="4800" b="1" i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276872"/>
            <a:ext cx="6400800" cy="2232248"/>
          </a:xfrm>
        </p:spPr>
        <p:txBody>
          <a:bodyPr>
            <a:normAutofit lnSpcReduction="10000"/>
          </a:bodyPr>
          <a:lstStyle/>
          <a:p>
            <a:r>
              <a:rPr lang="ru-RU" i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Стихотворение </a:t>
            </a:r>
            <a:r>
              <a:rPr lang="ru-RU" i="1" dirty="0" err="1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Апполона</a:t>
            </a:r>
            <a:r>
              <a:rPr lang="ru-RU" i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 err="1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Майкова</a:t>
            </a:r>
            <a:r>
              <a:rPr lang="ru-RU" i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i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«Ласточка»</a:t>
            </a:r>
          </a:p>
          <a:p>
            <a:pPr algn="r"/>
            <a:r>
              <a:rPr lang="ru-RU" i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Составила учитель:</a:t>
            </a:r>
          </a:p>
          <a:p>
            <a:pPr algn="r"/>
            <a:r>
              <a:rPr lang="ru-RU" i="1" dirty="0" err="1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Баландина</a:t>
            </a:r>
            <a:r>
              <a:rPr lang="ru-RU" i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И.В.</a:t>
            </a:r>
            <a:endParaRPr lang="ru-RU" i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4437112"/>
            <a:ext cx="2904569" cy="19427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6136" y="4437111"/>
            <a:ext cx="2726992" cy="19427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133353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99923" y="2924944"/>
            <a:ext cx="5244075" cy="39330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340768"/>
            <a:ext cx="4188318" cy="5517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Апполон</a:t>
            </a:r>
            <a:r>
              <a:rPr lang="ru-RU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Николаевич Майков</a:t>
            </a:r>
            <a:endParaRPr lang="ru-RU" b="1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1869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16633"/>
            <a:ext cx="4392488" cy="35139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5720" y="2636912"/>
            <a:ext cx="4373408" cy="40147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20238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Зарисовка</a:t>
            </a:r>
            <a:r>
              <a:rPr lang="ru-RU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304925"/>
            <a:ext cx="5619750" cy="42481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48697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106" y="218836"/>
            <a:ext cx="5148064" cy="37231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3911792"/>
            <a:ext cx="8229600" cy="2037487"/>
          </a:xfrm>
        </p:spPr>
        <p:txBody>
          <a:bodyPr/>
          <a:lstStyle/>
          <a:p>
            <a:r>
              <a:rPr lang="ru-RU" b="1" i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урок!</a:t>
            </a:r>
            <a:endParaRPr lang="ru-RU" b="1" i="1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155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Чистоговорки</a:t>
            </a:r>
            <a:endParaRPr lang="ru-RU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Та-та-та- у нас дома чистота.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Ты-ты-ты- сметану съели всю коты.</a:t>
            </a:r>
          </a:p>
          <a:p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Ти-ти-ти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 съели кашу всю почти.</a:t>
            </a:r>
          </a:p>
          <a:p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Тё-тё-тё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 отложили мы шитьё.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То-то-то- стали мы играть в лото.</a:t>
            </a:r>
          </a:p>
          <a:p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Ать-ать-ать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 мы идём гулять.</a:t>
            </a:r>
          </a:p>
          <a:p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Ат-ат-ат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 берём с собой самокат.</a:t>
            </a:r>
            <a:endParaRPr lang="ru-RU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4074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-10800000"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Словарь </a:t>
            </a:r>
            <a:endParaRPr lang="ru-RU" b="1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Задерживаемая холодами…</a:t>
            </a:r>
          </a:p>
          <a:p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…изумруд первой зелени…</a:t>
            </a:r>
          </a:p>
          <a:p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...рои мошек…</a:t>
            </a:r>
          </a:p>
          <a:p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…вдогон…</a:t>
            </a:r>
          </a:p>
          <a:p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…населилась земля…</a:t>
            </a:r>
          </a:p>
          <a:p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7449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6557" y="14955"/>
            <a:ext cx="7943955" cy="56166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44374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1123510"/>
            <a:ext cx="6890177" cy="55908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ФИЗМИНУТКА</a:t>
            </a:r>
            <a:endParaRPr lang="ru-RU" b="1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9260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ЗАГАДКИ</a:t>
            </a:r>
            <a:endParaRPr lang="ru-RU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речка голубая пробудилась ото сна</a:t>
            </a:r>
          </a:p>
          <a:p>
            <a:pPr marL="0" indent="0">
              <a:buNone/>
            </a:pP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бежит в полях, сверкая, - значит к нам пришла………</a:t>
            </a:r>
          </a:p>
          <a:p>
            <a:endParaRPr lang="ru-RU" sz="2400" b="1" i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снег везде растаял, и трава в лесу видна,</a:t>
            </a:r>
          </a:p>
          <a:p>
            <a:pPr marL="0" indent="0">
              <a:buNone/>
            </a:pP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поет пичужек стая- значит, к нам пришла………</a:t>
            </a:r>
          </a:p>
          <a:p>
            <a:endParaRPr lang="ru-RU" sz="2400" b="1" i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солнце разрумянит наши щёки докрасна,</a:t>
            </a:r>
          </a:p>
          <a:p>
            <a:pPr marL="0" indent="0">
              <a:buNone/>
            </a:pP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Нам ещё приятней станет- значит к нам пришла………</a:t>
            </a:r>
          </a:p>
          <a:p>
            <a:pPr marL="0" indent="0">
              <a:buNone/>
            </a:pPr>
            <a:endParaRPr lang="ru-RU" sz="24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9772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16632"/>
            <a:ext cx="2801667" cy="34792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1760" y="3777735"/>
            <a:ext cx="4773910" cy="28916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3860" y="168264"/>
            <a:ext cx="4336612" cy="32524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1856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9952" y="127036"/>
            <a:ext cx="4865728" cy="32299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3407453"/>
            <a:ext cx="4865728" cy="32619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06154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3944199"/>
            <a:ext cx="3572976" cy="22527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8948" y="393528"/>
            <a:ext cx="4772214" cy="31794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3969739"/>
            <a:ext cx="3384376" cy="22527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25322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</TotalTime>
  <Words>144</Words>
  <Application>Microsoft Office PowerPoint</Application>
  <PresentationFormat>Экран (4:3)</PresentationFormat>
  <Paragraphs>32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«Весна наступает !»</vt:lpstr>
      <vt:lpstr>Чистоговорки</vt:lpstr>
      <vt:lpstr>Словарь </vt:lpstr>
      <vt:lpstr>Презентация PowerPoint</vt:lpstr>
      <vt:lpstr>ФИЗМИНУТКА</vt:lpstr>
      <vt:lpstr>ЗАГАДКИ</vt:lpstr>
      <vt:lpstr>Презентация PowerPoint</vt:lpstr>
      <vt:lpstr>Презентация PowerPoint</vt:lpstr>
      <vt:lpstr>Презентация PowerPoint</vt:lpstr>
      <vt:lpstr>Апполон Николаевич Майков</vt:lpstr>
      <vt:lpstr>Презентация PowerPoint</vt:lpstr>
      <vt:lpstr>Зарисовка </vt:lpstr>
      <vt:lpstr>Спасибо за урок!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«Весна наступает !»</dc:title>
  <dc:creator>Admin</dc:creator>
  <cp:lastModifiedBy>Admin</cp:lastModifiedBy>
  <cp:revision>12</cp:revision>
  <dcterms:created xsi:type="dcterms:W3CDTF">2017-02-07T09:04:29Z</dcterms:created>
  <dcterms:modified xsi:type="dcterms:W3CDTF">2017-02-14T18:19:50Z</dcterms:modified>
</cp:coreProperties>
</file>