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9" r:id="rId5"/>
    <p:sldId id="260" r:id="rId6"/>
    <p:sldId id="261" r:id="rId7"/>
    <p:sldId id="263" r:id="rId8"/>
    <p:sldId id="269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3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E4086-4649-434B-95A2-7278CD51BC4A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14B7-5CDC-4CBA-992A-4EECCAEF4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1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E4086-4649-434B-95A2-7278CD51BC4A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14B7-5CDC-4CBA-992A-4EECCAEF4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2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E4086-4649-434B-95A2-7278CD51BC4A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14B7-5CDC-4CBA-992A-4EECCAEF4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46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E4086-4649-434B-95A2-7278CD51BC4A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14B7-5CDC-4CBA-992A-4EECCAEF4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909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E4086-4649-434B-95A2-7278CD51BC4A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14B7-5CDC-4CBA-992A-4EECCAEF4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839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E4086-4649-434B-95A2-7278CD51BC4A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14B7-5CDC-4CBA-992A-4EECCAEF4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897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E4086-4649-434B-95A2-7278CD51BC4A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14B7-5CDC-4CBA-992A-4EECCAEF4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97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E4086-4649-434B-95A2-7278CD51BC4A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14B7-5CDC-4CBA-992A-4EECCAEF4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087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E4086-4649-434B-95A2-7278CD51BC4A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14B7-5CDC-4CBA-992A-4EECCAEF4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26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E4086-4649-434B-95A2-7278CD51BC4A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14B7-5CDC-4CBA-992A-4EECCAEF4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46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E4086-4649-434B-95A2-7278CD51BC4A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14B7-5CDC-4CBA-992A-4EECCAEF4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0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E4086-4649-434B-95A2-7278CD51BC4A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D14B7-5CDC-4CBA-992A-4EECCAEF4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45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Что? Где? Когда?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61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Пользователь\Desktop\6 класс\IMG_20170130_102243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Какое насекомое может поднять груз в 10 раз превышающий его собственный вес?</a:t>
            </a:r>
            <a:br>
              <a:rPr lang="ru-RU" dirty="0"/>
            </a:br>
            <a:r>
              <a:rPr lang="ru-RU" dirty="0" smtClean="0"/>
              <a:t>5</a:t>
            </a:r>
            <a:r>
              <a:rPr lang="ru-RU" dirty="0"/>
              <a:t>. Как называется крупный кузнечик в Африке?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205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Остров «Золотая рыбка»</a:t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 descr="C:\Users\Пользователь\Desktop\6 класс\IMG_20170130_102208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Кто вылупляется из икринки?</a:t>
            </a:r>
            <a:br>
              <a:rPr lang="ru-RU" dirty="0"/>
            </a:br>
            <a:r>
              <a:rPr lang="ru-RU" dirty="0" smtClean="0"/>
              <a:t>2</a:t>
            </a:r>
            <a:r>
              <a:rPr lang="ru-RU" dirty="0"/>
              <a:t>. Из печени какой рыбы делают рыбий жир?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530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Самая большая рыба на нашей планете?</a:t>
            </a:r>
            <a:br>
              <a:rPr lang="ru-RU" dirty="0"/>
            </a:br>
            <a:r>
              <a:rPr lang="ru-RU" dirty="0" smtClean="0"/>
              <a:t>Температура </a:t>
            </a:r>
            <a:r>
              <a:rPr lang="ru-RU" dirty="0"/>
              <a:t>воды в водоеме 17 градусов Цельсия. Какова температура тела, рыб обитающих в нем?</a:t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C:\Users\Пользователь\Desktop\6 класс\IMG_20170130_1022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12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Пользователь\Desktop\6 класс\IMG_20170130_102212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Вы поймали карася. Как узнать, сколько ему лет?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01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997839"/>
            <a:ext cx="40324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Как называется самое высокое дерево на Земле? </a:t>
            </a:r>
            <a:endParaRPr lang="ru-RU" dirty="0" smtClean="0"/>
          </a:p>
          <a:p>
            <a:pPr lvl="0"/>
            <a:r>
              <a:rPr lang="ru-RU" dirty="0" smtClean="0"/>
              <a:t>Листьями</a:t>
            </a:r>
            <a:r>
              <a:rPr lang="ru-RU" dirty="0"/>
              <a:t>, какого дерева питается сумчатый медведь коала? </a:t>
            </a:r>
            <a:endParaRPr lang="ru-RU" dirty="0" smtClean="0"/>
          </a:p>
          <a:p>
            <a:pPr lvl="0"/>
            <a:r>
              <a:rPr lang="ru-RU" dirty="0" smtClean="0"/>
              <a:t>Плоды </a:t>
            </a:r>
            <a:r>
              <a:rPr lang="ru-RU" dirty="0"/>
              <a:t>этого дерева вырастают прямо на стволе из отвратительно пахнущих цветов, опыленных навозными мухами. </a:t>
            </a:r>
            <a:r>
              <a:rPr lang="ru-RU" dirty="0" smtClean="0"/>
              <a:t>А </a:t>
            </a:r>
            <a:r>
              <a:rPr lang="ru-RU" dirty="0"/>
              <a:t>напиток из семян мы пьем с </a:t>
            </a:r>
            <a:r>
              <a:rPr lang="ru-RU" dirty="0" smtClean="0"/>
              <a:t>удовольствием</a:t>
            </a:r>
          </a:p>
          <a:p>
            <a:pPr lvl="0"/>
            <a:r>
              <a:rPr lang="ru-RU" dirty="0" smtClean="0"/>
              <a:t> Какое </a:t>
            </a:r>
            <a:r>
              <a:rPr lang="ru-RU" dirty="0"/>
              <a:t>дерево живет дольше всех?  </a:t>
            </a:r>
          </a:p>
        </p:txBody>
      </p:sp>
      <p:pic>
        <p:nvPicPr>
          <p:cNvPr id="14338" name="Picture 2" descr="C:\Users\Пользователь\Desktop\6 класс\IMG_20170130_102228 - коп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90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грибы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Какой гриб считается одним из лучших по вкусовым качествам и часто именуется "царём грибов"? (белый гриб)</a:t>
            </a:r>
          </a:p>
          <a:p>
            <a:pPr lvl="0"/>
            <a:r>
              <a:rPr lang="ru-RU" dirty="0"/>
              <a:t>Какой гриб ищут с помощью специально обученных собак и свиней? (трюфель) </a:t>
            </a:r>
          </a:p>
          <a:p>
            <a:pPr lvl="0"/>
            <a:r>
              <a:rPr lang="ru-RU" dirty="0"/>
              <a:t>Какой из грибов смертельно ядовитый? (бледная поганка)</a:t>
            </a:r>
          </a:p>
          <a:p>
            <a:pPr lvl="0"/>
            <a:r>
              <a:rPr lang="ru-RU" dirty="0"/>
              <a:t>Название, какого гриба в переводе с французского языка означает просто гриб?  (шампиньон)</a:t>
            </a:r>
          </a:p>
          <a:p>
            <a:endParaRPr lang="ru-RU" dirty="0"/>
          </a:p>
        </p:txBody>
      </p:sp>
      <p:pic>
        <p:nvPicPr>
          <p:cNvPr id="15362" name="Picture 2" descr="C:\Users\Пользователь\Desktop\6 класс\IMG_20170130_102223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74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/>
              <a:t>Какой цветок является символом Японии? </a:t>
            </a:r>
            <a:r>
              <a:rPr lang="ru-RU" dirty="0" smtClean="0"/>
              <a:t>Какой </a:t>
            </a:r>
            <a:r>
              <a:rPr lang="ru-RU" dirty="0"/>
              <a:t>цветок стал национальном символом Голландии? </a:t>
            </a:r>
            <a:r>
              <a:rPr lang="ru-RU" dirty="0" smtClean="0"/>
              <a:t>Какой </a:t>
            </a:r>
            <a:r>
              <a:rPr lang="ru-RU" dirty="0"/>
              <a:t>цветок посвящен богоматери – деве Марии?  </a:t>
            </a:r>
            <a:r>
              <a:rPr lang="ru-RU" dirty="0" smtClean="0"/>
              <a:t>Название</a:t>
            </a:r>
            <a:r>
              <a:rPr lang="ru-RU" dirty="0"/>
              <a:t>, какого цветка произошло от слова звезда</a:t>
            </a:r>
          </a:p>
        </p:txBody>
      </p:sp>
      <p:pic>
        <p:nvPicPr>
          <p:cNvPr id="16386" name="Picture 2" descr="C:\Users\Пользователь\Desktop\6 класс\IMG_20170130_1023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75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Овощи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  <a:p>
            <a:pPr lvl="0"/>
            <a:r>
              <a:rPr lang="ru-RU" dirty="0"/>
              <a:t>Он бывает горьким и сладким, а его плоды имеют разную форму и цвет. Славится не только как своеобразная еда, но еще как ароматический и лекарственный продукт. Витамина С в нем в пять раз больше, чем в лимоне.? </a:t>
            </a:r>
            <a:endParaRPr lang="ru-RU" dirty="0" smtClean="0"/>
          </a:p>
          <a:p>
            <a:pPr lvl="0"/>
            <a:r>
              <a:rPr lang="ru-RU" dirty="0" smtClean="0"/>
              <a:t>Этот </a:t>
            </a:r>
            <a:r>
              <a:rPr lang="ru-RU" dirty="0"/>
              <a:t>овощ — давний символ здоровья и благополучия. Не случайно во многих домах, овощных магазинах, на рынках и по сей день, вывешивают косы и венки, сплетенные из </a:t>
            </a:r>
            <a:r>
              <a:rPr lang="ru-RU" dirty="0" smtClean="0"/>
              <a:t>него</a:t>
            </a:r>
          </a:p>
          <a:p>
            <a:pPr lvl="0"/>
            <a:r>
              <a:rPr lang="ru-RU" dirty="0" smtClean="0"/>
              <a:t>В </a:t>
            </a:r>
            <a:r>
              <a:rPr lang="ru-RU" dirty="0"/>
              <a:t>каком овоще содержится очень много крахмала? </a:t>
            </a:r>
            <a:endParaRPr lang="ru-RU" dirty="0" smtClean="0"/>
          </a:p>
          <a:p>
            <a:pPr lvl="0"/>
            <a:r>
              <a:rPr lang="ru-RU" dirty="0" smtClean="0"/>
              <a:t>Какой </a:t>
            </a:r>
            <a:r>
              <a:rPr lang="ru-RU" dirty="0"/>
              <a:t>овощ содержит большое количество витаминов роста?  </a:t>
            </a:r>
          </a:p>
        </p:txBody>
      </p:sp>
    </p:spTree>
    <p:extLst>
      <p:ext uri="{BB962C8B-B14F-4D97-AF65-F5344CB8AC3E}">
        <p14:creationId xmlns:p14="http://schemas.microsoft.com/office/powerpoint/2010/main" val="399093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Остров «Млекопитающие животные»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Пользователь\Desktop\6 класс\IMG_20170130_1021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Какие животные несут яйца, а вылупившихся детенышей вскармливают молоком?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32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Desktop\6 класс\IMG_20170130_1023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. У какого животного самый длинный язык?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4. Какая обезьяна считается самой крупной?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20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Остров «Сказочные превращения»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Users\Пользователь\Desktop\6 класс\IMG_20170130_102305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 кого превращались:</a:t>
            </a:r>
            <a:br>
              <a:rPr lang="ru-RU" dirty="0"/>
            </a:br>
            <a:r>
              <a:rPr lang="ru-RU" dirty="0"/>
              <a:t>1. Чудовище из сказки </a:t>
            </a:r>
            <a:r>
              <a:rPr lang="ru-RU" dirty="0" err="1"/>
              <a:t>С.Аксакова</a:t>
            </a:r>
            <a:r>
              <a:rPr lang="ru-RU" dirty="0"/>
              <a:t> «Аленький цветочек»</a:t>
            </a:r>
            <a:br>
              <a:rPr lang="ru-RU" dirty="0"/>
            </a:br>
            <a:r>
              <a:rPr lang="ru-RU" dirty="0" smtClean="0"/>
              <a:t>2</a:t>
            </a:r>
            <a:r>
              <a:rPr lang="ru-RU" dirty="0"/>
              <a:t>. Князь </a:t>
            </a:r>
            <a:r>
              <a:rPr lang="ru-RU" dirty="0" err="1"/>
              <a:t>Гвидон</a:t>
            </a:r>
            <a:r>
              <a:rPr lang="ru-RU" dirty="0"/>
              <a:t> из сказки </a:t>
            </a:r>
            <a:r>
              <a:rPr lang="ru-RU" dirty="0" err="1"/>
              <a:t>А.С.Пушкина</a:t>
            </a:r>
            <a:r>
              <a:rPr lang="ru-RU" dirty="0"/>
              <a:t> «Сказка о царе </a:t>
            </a:r>
            <a:r>
              <a:rPr lang="ru-RU" dirty="0" err="1"/>
              <a:t>Салтане</a:t>
            </a:r>
            <a:r>
              <a:rPr lang="ru-RU" dirty="0"/>
              <a:t>, о сыне его славном и могучем богатыре </a:t>
            </a:r>
            <a:r>
              <a:rPr lang="ru-RU" dirty="0" err="1"/>
              <a:t>Ггвидоне</a:t>
            </a:r>
            <a:r>
              <a:rPr lang="ru-RU" dirty="0"/>
              <a:t> </a:t>
            </a:r>
            <a:r>
              <a:rPr lang="ru-RU" dirty="0" err="1"/>
              <a:t>Салтановиче</a:t>
            </a:r>
            <a:r>
              <a:rPr lang="ru-RU" dirty="0"/>
              <a:t> и о прекрасной царевне Лебеди»?</a:t>
            </a:r>
            <a:br>
              <a:rPr lang="ru-RU" dirty="0"/>
            </a:br>
            <a:r>
              <a:rPr lang="ru-RU" dirty="0" smtClean="0"/>
              <a:t>3</a:t>
            </a:r>
            <a:r>
              <a:rPr lang="ru-RU" dirty="0"/>
              <a:t>. Великан-людоед из сказки </a:t>
            </a:r>
            <a:r>
              <a:rPr lang="ru-RU" dirty="0" err="1"/>
              <a:t>Ш.Перро</a:t>
            </a:r>
            <a:r>
              <a:rPr lang="ru-RU" dirty="0"/>
              <a:t> «Кот в сапогах»?</a:t>
            </a:r>
            <a:br>
              <a:rPr lang="ru-RU" dirty="0"/>
            </a:br>
            <a:r>
              <a:rPr lang="ru-RU" dirty="0" smtClean="0"/>
              <a:t>4</a:t>
            </a:r>
            <a:r>
              <a:rPr lang="ru-RU" dirty="0"/>
              <a:t>. Жестокий мальчик, упавший со звезды, из сказки </a:t>
            </a:r>
            <a:r>
              <a:rPr lang="ru-RU" dirty="0" err="1"/>
              <a:t>О.Уайда</a:t>
            </a:r>
            <a:r>
              <a:rPr lang="ru-RU" dirty="0"/>
              <a:t> «Мальчик-звезда»?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67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Остров «Птичий базар»</a:t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C:\Users\Пользователь\Desktop\6 класс\IMG_20170130_1023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У этих птиц красивое розовое оперение?</a:t>
            </a:r>
            <a:br>
              <a:rPr lang="ru-RU" dirty="0"/>
            </a:br>
            <a:r>
              <a:rPr lang="ru-RU" dirty="0" smtClean="0"/>
              <a:t>2</a:t>
            </a:r>
            <a:r>
              <a:rPr lang="ru-RU" dirty="0"/>
              <a:t>. Гнездо какой птицы размером с полскорлупки грецкого ореха?</a:t>
            </a:r>
            <a:br>
              <a:rPr lang="ru-RU" dirty="0"/>
            </a:br>
            <a:r>
              <a:rPr lang="ru-RU" dirty="0" smtClean="0"/>
              <a:t>3</a:t>
            </a:r>
            <a:r>
              <a:rPr lang="ru-RU" dirty="0"/>
              <a:t>. Какие птицы являются первыми вестниками весны?</a:t>
            </a:r>
            <a:br>
              <a:rPr lang="ru-RU" dirty="0"/>
            </a:br>
            <a:r>
              <a:rPr lang="ru-RU" dirty="0" smtClean="0"/>
              <a:t>4</a:t>
            </a:r>
            <a:r>
              <a:rPr lang="ru-RU" dirty="0"/>
              <a:t>. В какой стране вывели петухов с трехметровыми хвостами?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724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Как называют воробья, окончившего консерваторию?</a:t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C:\Users\Пользователь\Desktop\6 класс\IMG_20170130_1022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72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Остров «Лекарственные растения»</a:t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C:\Users\Пользователь\Desktop\6 класс\IMG_20170130_1022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Отвар, изготовленный из цветов этого растения, издревле </a:t>
            </a:r>
            <a:r>
              <a:rPr lang="ru-RU" dirty="0" err="1"/>
              <a:t>помагал</a:t>
            </a:r>
            <a:r>
              <a:rPr lang="ru-RU" dirty="0"/>
              <a:t> при лечении ангины, кашля.</a:t>
            </a:r>
            <a:br>
              <a:rPr lang="ru-RU" dirty="0"/>
            </a:br>
            <a:r>
              <a:rPr lang="ru-RU" dirty="0" smtClean="0"/>
              <a:t>2</a:t>
            </a:r>
            <a:r>
              <a:rPr lang="ru-RU" dirty="0"/>
              <a:t>. Это растение — незаменимое средство для заживления ран, порезов, ссадин. Сок этого растения применяется при заболевании желудка.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3. Это растение помогает от </a:t>
            </a:r>
            <a:r>
              <a:rPr lang="ru-RU" dirty="0" err="1"/>
              <a:t>бессоницы</a:t>
            </a:r>
            <a:r>
              <a:rPr lang="ru-RU" dirty="0"/>
              <a:t>, зубной боли, глазных заболеваниях. Оно так же является незаменимым средством для людей с плохим аппетитом.</a:t>
            </a:r>
            <a:br>
              <a:rPr lang="ru-RU" dirty="0"/>
            </a:br>
            <a:r>
              <a:rPr lang="ru-RU" dirty="0" smtClean="0"/>
              <a:t>4</a:t>
            </a:r>
            <a:r>
              <a:rPr lang="ru-RU" dirty="0"/>
              <a:t>. Листья этого растения используются для лечения заболеваний легких.</a:t>
            </a:r>
            <a:br>
              <a:rPr lang="ru-RU" dirty="0"/>
            </a:br>
            <a:r>
              <a:rPr lang="ru-RU" dirty="0" smtClean="0"/>
              <a:t>5</a:t>
            </a:r>
            <a:r>
              <a:rPr lang="ru-RU" dirty="0"/>
              <a:t>. Это лучшее средство при простуде. Чай с вареньем из ягод этого </a:t>
            </a:r>
            <a:r>
              <a:rPr lang="ru-RU" dirty="0" err="1"/>
              <a:t>кустанника</a:t>
            </a:r>
            <a:r>
              <a:rPr lang="ru-RU" dirty="0"/>
              <a:t> помогает побыстрее выздороветь и набраться сил.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154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Пользователь\Desktop\6 класс\IMG_20170130_1022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. Из какого дерева делают пианино?</a:t>
            </a:r>
            <a:br>
              <a:rPr lang="ru-RU" dirty="0"/>
            </a:br>
            <a:r>
              <a:rPr lang="ru-RU" dirty="0" smtClean="0"/>
              <a:t>2</a:t>
            </a:r>
            <a:r>
              <a:rPr lang="ru-RU" dirty="0"/>
              <a:t>. Из какого дерева делают спички?</a:t>
            </a:r>
            <a:br>
              <a:rPr lang="ru-RU" dirty="0"/>
            </a:br>
            <a:r>
              <a:rPr lang="ru-RU" dirty="0" smtClean="0"/>
              <a:t>3</a:t>
            </a:r>
            <a:r>
              <a:rPr lang="ru-RU" dirty="0"/>
              <a:t>. О каком дереве говорят: «Никто не пугает, а вся дрожит?»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74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Остров «Насекомые»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Кто такие бражники?</a:t>
            </a:r>
            <a:br>
              <a:rPr lang="ru-RU" dirty="0"/>
            </a:br>
            <a:r>
              <a:rPr lang="ru-RU" dirty="0" smtClean="0"/>
              <a:t>2</a:t>
            </a:r>
            <a:r>
              <a:rPr lang="ru-RU" dirty="0"/>
              <a:t>. Какое насекомое при размере 4-6 мм может прыгнуть в высоту на 40-60 см?</a:t>
            </a:r>
            <a:br>
              <a:rPr lang="ru-RU" dirty="0"/>
            </a:br>
            <a:r>
              <a:rPr lang="ru-RU" dirty="0" smtClean="0"/>
              <a:t>3</a:t>
            </a:r>
            <a:r>
              <a:rPr lang="ru-RU" dirty="0"/>
              <a:t>. У какого насекомого нет слуха?</a:t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C:\Users\Пользователь\Desktop\6 класс\IMG_20170130_102238 - коп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61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368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Что? Где? Когда?</vt:lpstr>
      <vt:lpstr>Остров «Млекопитающие животные» </vt:lpstr>
      <vt:lpstr>Презентация PowerPoint</vt:lpstr>
      <vt:lpstr>Остров «Сказочные превращения» </vt:lpstr>
      <vt:lpstr>Остров «Птичий базар» </vt:lpstr>
      <vt:lpstr>Презентация PowerPoint</vt:lpstr>
      <vt:lpstr>Остров «Лекарственные растения» </vt:lpstr>
      <vt:lpstr>Презентация PowerPoint</vt:lpstr>
      <vt:lpstr>Остров «Насекомые» </vt:lpstr>
      <vt:lpstr>Презентация PowerPoint</vt:lpstr>
      <vt:lpstr>Остров «Золотая рыбка» </vt:lpstr>
      <vt:lpstr> </vt:lpstr>
      <vt:lpstr>Презентация PowerPoint</vt:lpstr>
      <vt:lpstr>Деревья</vt:lpstr>
      <vt:lpstr>грибы</vt:lpstr>
      <vt:lpstr>Цветы</vt:lpstr>
      <vt:lpstr>Овощи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Что? Где? Когда?</dc:title>
  <dc:creator>бодрягина</dc:creator>
  <cp:lastModifiedBy>бодрягина</cp:lastModifiedBy>
  <cp:revision>4</cp:revision>
  <dcterms:created xsi:type="dcterms:W3CDTF">2017-01-31T04:56:32Z</dcterms:created>
  <dcterms:modified xsi:type="dcterms:W3CDTF">2017-01-31T05:35:40Z</dcterms:modified>
</cp:coreProperties>
</file>