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851648" cy="1828800"/>
          </a:xfrm>
        </p:spPr>
        <p:txBody>
          <a:bodyPr>
            <a:normAutofit/>
          </a:bodyPr>
          <a:lstStyle/>
          <a:p>
            <a:r>
              <a:rPr lang="ru-RU" smtClean="0"/>
              <a:t>Презентация </a:t>
            </a:r>
            <a:r>
              <a:rPr lang="ru-RU" dirty="0" smtClean="0"/>
              <a:t>«Волшебница вода»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7854696" cy="2936768"/>
          </a:xfrm>
          <a:effectLst>
            <a:reflection blurRad="6350" stA="50000" endA="300" endPos="90000" dir="5400000" sy="-100000" algn="bl" rotWithShape="0"/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Опыты с водой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967335"/>
            <a:ext cx="9468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Средняя группа «Земляничка»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5301208"/>
            <a:ext cx="5598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Palatino Linotype" pitchFamily="18" charset="0"/>
              </a:rPr>
              <a:t>Воспитатель: Кочергина Наталья Викторовна</a:t>
            </a:r>
            <a:endParaRPr lang="ru-RU" sz="3200" b="1" i="1" dirty="0">
              <a:solidFill>
                <a:schemeClr val="accent3">
                  <a:lumMod val="20000"/>
                  <a:lumOff val="80000"/>
                </a:schemeClr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10081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4800" dirty="0" smtClean="0">
                <a:latin typeface="Monotype Corsiva" pitchFamily="66" charset="0"/>
              </a:rPr>
              <a:t>Вода меняет вкус и запах</a:t>
            </a:r>
          </a:p>
          <a:p>
            <a:endParaRPr lang="ru-RU" dirty="0"/>
          </a:p>
        </p:txBody>
      </p:sp>
      <p:pic>
        <p:nvPicPr>
          <p:cNvPr id="4" name="Рисунок 3" descr="C:\Users\сергей\Desktop\Фото на эксперимент\IMG_20170207_1543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700808"/>
            <a:ext cx="5004048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2770" name="Picture 2" descr="Картинки по запросу водич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23473">
            <a:off x="81716" y="3247973"/>
            <a:ext cx="4142063" cy="258740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0"/>
            <a:ext cx="6805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Вода вокруг нас 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31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3"/>
            <a:ext cx="4572000" cy="3168353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3318" name="AutoShape 6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6" name="AutoShape 14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8" name="AutoShape 16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0" name="AutoShape 18" descr="Картинки по запросу вода изучае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blagoveshensk1473419429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501008"/>
            <a:ext cx="4499992" cy="3356992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32" name="Picture 20" descr="Картинки по запросу вода изучае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5064"/>
            <a:ext cx="4644008" cy="285293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34" name="Picture 22" descr="Картинки по запросу вод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764705"/>
            <a:ext cx="4572000" cy="273630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  <a:ln>
            <a:solidFill>
              <a:schemeClr val="bg2">
                <a:lumMod val="75000"/>
              </a:schemeClr>
            </a:solidFill>
          </a:ln>
          <a:effectLst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i="1" dirty="0" smtClean="0">
                <a:latin typeface="Monotype Corsiva" pitchFamily="66" charset="0"/>
              </a:rPr>
              <a:t>В среднем дошкольном возрасте дети проявляют большой интерес к исследовательской деятельности, задают огромное количество вопросов. Дети экспериментируют с различными предметами и веществами, которые находятся у них в доступе. При небольшой помощи взрослого могут научиться формулировать гипотезы до эксперимента и выводы после  него.</a:t>
            </a:r>
          </a:p>
          <a:p>
            <a:r>
              <a:rPr lang="ru-RU" sz="2800" i="1" dirty="0" smtClean="0">
                <a:latin typeface="Monotype Corsiva" pitchFamily="66" charset="0"/>
              </a:rPr>
              <a:t>         Экспериментальная деятельность способствует развитию любознательности и поисковой активности у ребенка, расширяет его представления об окружающем мире, может способствовать обогащению словарного запаса ребенка и развитию его связной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  <a:effectLst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1.Беседа «Где живет вода»</a:t>
            </a:r>
          </a:p>
          <a:p>
            <a:r>
              <a:rPr lang="ru-RU" sz="4000" dirty="0" smtClean="0">
                <a:latin typeface="Monotype Corsiva" pitchFamily="66" charset="0"/>
              </a:rPr>
              <a:t>2.ДИ «Кому нужна вода?»</a:t>
            </a:r>
          </a:p>
          <a:p>
            <a:r>
              <a:rPr lang="ru-RU" sz="4000" dirty="0" smtClean="0">
                <a:latin typeface="Monotype Corsiva" pitchFamily="66" charset="0"/>
              </a:rPr>
              <a:t>3. Опыты с водой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620688"/>
            <a:ext cx="6969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Ход исследования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92046">
            <a:off x="5603884" y="2723821"/>
            <a:ext cx="2686050" cy="38100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35480"/>
            <a:ext cx="8363272" cy="4922520"/>
          </a:xfrm>
          <a:effectLst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У детей сформируются начальные представления о воде, как источнике жизни живых организмов.</a:t>
            </a:r>
          </a:p>
          <a:p>
            <a:r>
              <a:rPr lang="ru-RU" sz="2400" dirty="0" smtClean="0">
                <a:latin typeface="Monotype Corsiva" pitchFamily="66" charset="0"/>
              </a:rPr>
              <a:t>Дети приобретут экологически ценный опыт поведения и деятельности в природе</a:t>
            </a:r>
          </a:p>
          <a:p>
            <a:r>
              <a:rPr lang="ru-RU" sz="2400" dirty="0" smtClean="0">
                <a:latin typeface="Monotype Corsiva" pitchFamily="66" charset="0"/>
              </a:rPr>
              <a:t>У детей появятся исследовательские умения, соответствующие возрасту (будут задавать вопросы природоведческого характера, устанавливать причинно-следственные связи, появится потребность получить </a:t>
            </a:r>
            <a:r>
              <a:rPr lang="ru-RU" sz="2400" dirty="0" err="1" smtClean="0">
                <a:latin typeface="Monotype Corsiva" pitchFamily="66" charset="0"/>
              </a:rPr>
              <a:t>эксперементальным</a:t>
            </a:r>
            <a:r>
              <a:rPr lang="ru-RU" sz="2400" dirty="0" smtClean="0">
                <a:latin typeface="Monotype Corsiva" pitchFamily="66" charset="0"/>
              </a:rPr>
              <a:t> путем, научиться фиксировать наблюдения)</a:t>
            </a:r>
          </a:p>
          <a:p>
            <a:r>
              <a:rPr lang="ru-RU" sz="2400" dirty="0" smtClean="0">
                <a:latin typeface="Monotype Corsiva" pitchFamily="66" charset="0"/>
              </a:rPr>
              <a:t>Повысится воспитательская компетентность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 родителей в экологическом образовании дошкольников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877" y="836712"/>
            <a:ext cx="9068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Ожидаемые результаты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96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229200"/>
            <a:ext cx="2267744" cy="16288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15121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Учимся устанавливать элементарные причинно-следственные связи: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-снег в тепле тает и превращается в воду;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-на морозе вода замерзает и превращается в лед.</a:t>
            </a:r>
          </a:p>
          <a:p>
            <a:endParaRPr lang="ru-RU" dirty="0"/>
          </a:p>
        </p:txBody>
      </p:sp>
      <p:pic>
        <p:nvPicPr>
          <p:cNvPr id="4" name="Рисунок 3" descr="C:\Users\сергей\Desktop\Фото на эксперимент\IMG_20170206_0905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3563888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ргей\Desktop\Фото на эксперимент\IMG_20170206_0905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3923928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Картинки по запросу капель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013176"/>
            <a:ext cx="1605105" cy="1844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Можем ли мы изменить цвет воды?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" name="Содержимое 5" descr="C:\Users\сергей\Desktop\Фото на эксперимент\IMG_20170207_1547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499992" cy="4941168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4818" name="Picture 2" descr="Картинки по запросу тяжелые предметы в воде тонут легкие плаваю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06084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10081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Тяжелые предметы в воде тонут а легкие плавают</a:t>
            </a:r>
          </a:p>
          <a:p>
            <a:endParaRPr lang="ru-RU" dirty="0"/>
          </a:p>
        </p:txBody>
      </p:sp>
      <p:pic>
        <p:nvPicPr>
          <p:cNvPr id="4" name="Рисунок 3" descr="C:\Users\сергей\Desktop\IMG_20170210_1656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499992" cy="5085184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33794" name="Picture 2" descr="Картинки по запросу тяжелые предметы в воде тонут легкие плаваю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16832"/>
            <a:ext cx="4427984" cy="3343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195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«Волшебница вода»</vt:lpstr>
      <vt:lpstr>Слайд 2</vt:lpstr>
      <vt:lpstr>Слайд 3</vt:lpstr>
      <vt:lpstr>Слайд 4</vt:lpstr>
      <vt:lpstr>Слайд 5</vt:lpstr>
      <vt:lpstr>Слайд 6</vt:lpstr>
      <vt:lpstr>Слайд 7</vt:lpstr>
      <vt:lpstr>Можем ли мы изменить цвет воды?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«Волшебница вода»</dc:title>
  <dc:creator>avers</dc:creator>
  <cp:lastModifiedBy>avers</cp:lastModifiedBy>
  <cp:revision>8</cp:revision>
  <dcterms:created xsi:type="dcterms:W3CDTF">2017-02-12T08:02:50Z</dcterms:created>
  <dcterms:modified xsi:type="dcterms:W3CDTF">2017-02-14T14:50:10Z</dcterms:modified>
</cp:coreProperties>
</file>