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74" r:id="rId4"/>
    <p:sldId id="275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025F-B512-4595-889C-AAB51CFA145C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3B2BE-CBFA-4AFB-9441-3EC833AC5F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025F-B512-4595-889C-AAB51CFA145C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3B2BE-CBFA-4AFB-9441-3EC833AC5F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025F-B512-4595-889C-AAB51CFA145C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3B2BE-CBFA-4AFB-9441-3EC833AC5F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025F-B512-4595-889C-AAB51CFA145C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3B2BE-CBFA-4AFB-9441-3EC833AC5F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025F-B512-4595-889C-AAB51CFA145C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3B2BE-CBFA-4AFB-9441-3EC833AC5F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025F-B512-4595-889C-AAB51CFA145C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3B2BE-CBFA-4AFB-9441-3EC833AC5F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025F-B512-4595-889C-AAB51CFA145C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3B2BE-CBFA-4AFB-9441-3EC833AC5F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025F-B512-4595-889C-AAB51CFA145C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3B2BE-CBFA-4AFB-9441-3EC833AC5F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025F-B512-4595-889C-AAB51CFA145C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3B2BE-CBFA-4AFB-9441-3EC833AC5F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025F-B512-4595-889C-AAB51CFA145C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3B2BE-CBFA-4AFB-9441-3EC833AC5F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025F-B512-4595-889C-AAB51CFA145C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0B3B2BE-CBFA-4AFB-9441-3EC833AC5F5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A5A025F-B512-4595-889C-AAB51CFA145C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0B3B2BE-CBFA-4AFB-9441-3EC833AC5F5A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Здоровье наших детей.</a:t>
            </a:r>
            <a:endParaRPr lang="ru-RU" sz="6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DSCN249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836712"/>
            <a:ext cx="4067943" cy="305095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76064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Зимние прогулки на свежем воздухе</a:t>
            </a:r>
            <a:endParaRPr lang="ru-RU" sz="28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Рисунок 4" descr="DSCN321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836712"/>
            <a:ext cx="4047406" cy="3035554"/>
          </a:xfrm>
          <a:prstGeom prst="rect">
            <a:avLst/>
          </a:prstGeom>
        </p:spPr>
      </p:pic>
      <p:pic>
        <p:nvPicPr>
          <p:cNvPr id="6" name="Рисунок 5" descr="DSCN337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3941676"/>
            <a:ext cx="3888432" cy="291632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DSCN249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620688"/>
            <a:ext cx="4067942" cy="305095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76064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Здоровое питание - разнообразное меню.</a:t>
            </a:r>
            <a:endParaRPr lang="ru-RU" sz="28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Рисунок 4" descr="DSCN321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620688"/>
            <a:ext cx="4047405" cy="3035554"/>
          </a:xfrm>
          <a:prstGeom prst="rect">
            <a:avLst/>
          </a:prstGeom>
        </p:spPr>
      </p:pic>
      <p:pic>
        <p:nvPicPr>
          <p:cNvPr id="6" name="Рисунок 5" descr="DSCN337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3717032"/>
            <a:ext cx="3888432" cy="291632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76064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Второй завтрак: фрукты, сок.</a:t>
            </a:r>
            <a:endParaRPr lang="ru-RU" sz="28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7" name="Рисунок 6" descr="DSCN302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620688"/>
            <a:ext cx="4788024" cy="3591018"/>
          </a:xfrm>
          <a:prstGeom prst="rect">
            <a:avLst/>
          </a:prstGeom>
        </p:spPr>
      </p:pic>
      <p:pic>
        <p:nvPicPr>
          <p:cNvPr id="8" name="Рисунок 7" descr="DSCN380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2924944"/>
            <a:ext cx="4716015" cy="353701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76064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Любимый кислородный коктейль.</a:t>
            </a:r>
            <a:endParaRPr lang="ru-RU" sz="28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7" name="Рисунок 6" descr="DSCN302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0688"/>
            <a:ext cx="4403981" cy="3302986"/>
          </a:xfrm>
          <a:prstGeom prst="rect">
            <a:avLst/>
          </a:prstGeom>
        </p:spPr>
      </p:pic>
      <p:pic>
        <p:nvPicPr>
          <p:cNvPr id="5" name="Рисунок 4" descr="DSCN380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620688"/>
            <a:ext cx="4320480" cy="3240360"/>
          </a:xfrm>
          <a:prstGeom prst="rect">
            <a:avLst/>
          </a:prstGeom>
        </p:spPr>
      </p:pic>
      <p:pic>
        <p:nvPicPr>
          <p:cNvPr id="6" name="Рисунок 5" descr="DSCN381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3429000"/>
            <a:ext cx="257175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76064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Закаливание.</a:t>
            </a:r>
            <a:endParaRPr lang="ru-RU" sz="28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7" name="Рисунок 6" descr="DSCN302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0688"/>
            <a:ext cx="4403981" cy="3302985"/>
          </a:xfrm>
          <a:prstGeom prst="rect">
            <a:avLst/>
          </a:prstGeom>
        </p:spPr>
      </p:pic>
      <p:pic>
        <p:nvPicPr>
          <p:cNvPr id="5" name="Рисунок 4" descr="DSCN380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620688"/>
            <a:ext cx="4320480" cy="3240360"/>
          </a:xfrm>
          <a:prstGeom prst="rect">
            <a:avLst/>
          </a:prstGeom>
        </p:spPr>
      </p:pic>
      <p:pic>
        <p:nvPicPr>
          <p:cNvPr id="6" name="Рисунок 5" descr="DSCN381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3429000"/>
            <a:ext cx="257175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76064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Дыхательная гимнастика.</a:t>
            </a:r>
            <a:endParaRPr lang="ru-RU" sz="28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7" name="Рисунок 6" descr="DSCN302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40768"/>
            <a:ext cx="5184576" cy="3888432"/>
          </a:xfrm>
          <a:prstGeom prst="rect">
            <a:avLst/>
          </a:prstGeom>
        </p:spPr>
      </p:pic>
      <p:pic>
        <p:nvPicPr>
          <p:cNvPr id="5" name="Рисунок 4" descr="DSCN380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692696"/>
            <a:ext cx="3564396" cy="475252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76064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Перед дневным сном чистим зубы.</a:t>
            </a:r>
            <a:endParaRPr lang="ru-RU" sz="28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7" name="Рисунок 6" descr="DSCN302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0688"/>
            <a:ext cx="4416491" cy="3312368"/>
          </a:xfrm>
          <a:prstGeom prst="rect">
            <a:avLst/>
          </a:prstGeom>
        </p:spPr>
      </p:pic>
      <p:pic>
        <p:nvPicPr>
          <p:cNvPr id="5" name="Рисунок 4" descr="DSCN380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620688"/>
            <a:ext cx="4416491" cy="3312368"/>
          </a:xfrm>
          <a:prstGeom prst="rect">
            <a:avLst/>
          </a:prstGeom>
        </p:spPr>
      </p:pic>
      <p:pic>
        <p:nvPicPr>
          <p:cNvPr id="6" name="Рисунок 5" descr="DSCN382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3789040"/>
            <a:ext cx="3899925" cy="292494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76064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Готовимся ко сну</a:t>
            </a:r>
            <a:endParaRPr lang="ru-RU" sz="28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7" name="Рисунок 6" descr="DSCN302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72816"/>
            <a:ext cx="4704522" cy="3528392"/>
          </a:xfrm>
          <a:prstGeom prst="rect">
            <a:avLst/>
          </a:prstGeom>
        </p:spPr>
      </p:pic>
      <p:pic>
        <p:nvPicPr>
          <p:cNvPr id="8" name="Рисунок 7" descr="DSCN382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836712"/>
            <a:ext cx="3888432" cy="518457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76064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Наш активный подъем </a:t>
            </a:r>
            <a:endParaRPr lang="ru-RU" sz="28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Рисунок 4" descr="DSCN388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80728"/>
            <a:ext cx="3381840" cy="4509120"/>
          </a:xfrm>
          <a:prstGeom prst="rect">
            <a:avLst/>
          </a:prstGeom>
        </p:spPr>
      </p:pic>
      <p:pic>
        <p:nvPicPr>
          <p:cNvPr id="6" name="Рисунок 5" descr="DSCN388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980728"/>
            <a:ext cx="3276364" cy="4536504"/>
          </a:xfrm>
          <a:prstGeom prst="rect">
            <a:avLst/>
          </a:prstGeom>
        </p:spPr>
      </p:pic>
      <p:pic>
        <p:nvPicPr>
          <p:cNvPr id="9" name="Рисунок 8" descr="DSCN388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7616" y="980728"/>
            <a:ext cx="3456384" cy="4608512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76064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Яркие праздники и развлечения.</a:t>
            </a:r>
            <a:endParaRPr lang="ru-RU" sz="28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7" name="Рисунок 6" descr="DSCN265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696"/>
            <a:ext cx="5088565" cy="3816424"/>
          </a:xfrm>
          <a:prstGeom prst="rect">
            <a:avLst/>
          </a:prstGeom>
        </p:spPr>
      </p:pic>
      <p:pic>
        <p:nvPicPr>
          <p:cNvPr id="8" name="Рисунок 7" descr="DSCN264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692696"/>
            <a:ext cx="4283968" cy="3212976"/>
          </a:xfrm>
          <a:prstGeom prst="rect">
            <a:avLst/>
          </a:prstGeom>
        </p:spPr>
      </p:pic>
      <p:pic>
        <p:nvPicPr>
          <p:cNvPr id="10" name="Рисунок 9" descr="DSCN333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3356992"/>
            <a:ext cx="4668010" cy="350100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N284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196752"/>
            <a:ext cx="3672408" cy="2754306"/>
          </a:xfrm>
          <a:prstGeom prst="rect">
            <a:avLst/>
          </a:prstGeom>
        </p:spPr>
      </p:pic>
      <p:pic>
        <p:nvPicPr>
          <p:cNvPr id="5" name="Рисунок 4" descr="DSCN281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196752"/>
            <a:ext cx="3648405" cy="2736303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-243408"/>
            <a:ext cx="8229600" cy="2088232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“Дети – цветы жизни” и чтобы эти цветы росли здоровыми и счастливыми, нам необходимо создать и поддерживать благоприятные условия.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" name="Рисунок 9" descr="DSCN292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248" y="3933056"/>
            <a:ext cx="2193708" cy="2924944"/>
          </a:xfrm>
          <a:prstGeom prst="rect">
            <a:avLst/>
          </a:prstGeom>
        </p:spPr>
      </p:pic>
      <p:pic>
        <p:nvPicPr>
          <p:cNvPr id="13" name="Рисунок 12" descr="DSCN3546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33057"/>
            <a:ext cx="2193707" cy="2924943"/>
          </a:xfrm>
          <a:prstGeom prst="rect">
            <a:avLst/>
          </a:prstGeom>
        </p:spPr>
      </p:pic>
      <p:pic>
        <p:nvPicPr>
          <p:cNvPr id="14" name="Рисунок 13" descr="DSCN2928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3861048"/>
            <a:ext cx="3995936" cy="2996952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581128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/>
              <a:t>“Здоровый ребенок – это счастливая семья!”</a:t>
            </a:r>
            <a:br>
              <a:rPr lang="ru-RU" sz="5400" b="1" i="1" dirty="0" smtClean="0"/>
            </a:br>
            <a:r>
              <a:rPr lang="ru-RU" sz="5400" b="1" i="1" dirty="0" smtClean="0"/>
              <a:t/>
            </a:r>
            <a:br>
              <a:rPr lang="ru-RU" sz="5400" b="1" i="1" dirty="0" smtClean="0"/>
            </a:br>
            <a:r>
              <a:rPr lang="ru-RU" sz="5400" b="1" i="1" dirty="0" smtClean="0"/>
              <a:t>Спасибо за внимание!!!</a:t>
            </a:r>
            <a:endParaRPr lang="ru-RU" sz="5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</a:rPr>
              <a:t>Эмоциональное здоровье</a:t>
            </a:r>
            <a:endParaRPr lang="ru-RU" sz="3600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8" name="Рисунок 7" descr="DSC_073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980728"/>
            <a:ext cx="5076564" cy="3384376"/>
          </a:xfrm>
          <a:prstGeom prst="rect">
            <a:avLst/>
          </a:prstGeom>
        </p:spPr>
      </p:pic>
      <p:pic>
        <p:nvPicPr>
          <p:cNvPr id="9" name="Рисунок 8" descr="DSCN353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3284984"/>
            <a:ext cx="4764021" cy="357301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6597352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/>
              <a:t>Режим дня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Большое значение для здоровья и физического развития детей имеет режим дня.</a:t>
            </a:r>
            <a:br>
              <a:rPr lang="ru-RU" sz="2800" dirty="0" smtClean="0"/>
            </a:br>
            <a:r>
              <a:rPr lang="ru-RU" sz="2800" dirty="0" smtClean="0"/>
              <a:t>Режим дня – это четкий распорядок жизни в течение суток, предусматривающий чередование бодрствования и сна, а также рациональную организацию различных видов деятельности. Правильный, соответствующий возрастным возможностям ребенка режим укрепляет здоровье, обеспечивает работоспособность, успешное осуществление разнообразной деятельности, предохраняет от переутомления.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96720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/>
              <a:t>Утренняя гимнастика – обязательная часть ежедневного режима ребенка. </a:t>
            </a:r>
            <a:endParaRPr lang="ru-RU" sz="2800" b="1" i="1" dirty="0"/>
          </a:p>
        </p:txBody>
      </p:sp>
      <p:pic>
        <p:nvPicPr>
          <p:cNvPr id="4" name="Рисунок 3" descr="DSCN285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96752"/>
            <a:ext cx="4115948" cy="3086961"/>
          </a:xfrm>
          <a:prstGeom prst="rect">
            <a:avLst/>
          </a:prstGeom>
        </p:spPr>
      </p:pic>
      <p:pic>
        <p:nvPicPr>
          <p:cNvPr id="7" name="Рисунок 6" descr="DSCN383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2996952"/>
            <a:ext cx="4764022" cy="357301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/>
              <a:t>Во время занятий, чтобы дети не устали, проводим динамические паузы</a:t>
            </a:r>
            <a:endParaRPr lang="ru-RU" sz="2800" b="1" i="1" dirty="0"/>
          </a:p>
        </p:txBody>
      </p:sp>
      <p:pic>
        <p:nvPicPr>
          <p:cNvPr id="4" name="Рисунок 3" descr="DSCN389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268760"/>
            <a:ext cx="3672408" cy="4896544"/>
          </a:xfrm>
          <a:prstGeom prst="rect">
            <a:avLst/>
          </a:prstGeom>
        </p:spPr>
      </p:pic>
      <p:pic>
        <p:nvPicPr>
          <p:cNvPr id="7" name="Рисунок 6" descr="DSCN305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9926" y="1628800"/>
            <a:ext cx="5244074" cy="39330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76064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Наши физкультурные занятия:</a:t>
            </a:r>
            <a:endParaRPr lang="ru-RU" sz="28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Рисунок 4" descr="DSCN377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64704"/>
            <a:ext cx="4307971" cy="3230978"/>
          </a:xfrm>
          <a:prstGeom prst="rect">
            <a:avLst/>
          </a:prstGeom>
        </p:spPr>
      </p:pic>
      <p:pic>
        <p:nvPicPr>
          <p:cNvPr id="6" name="Рисунок 5" descr="DSCN377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764704"/>
            <a:ext cx="4320480" cy="3240360"/>
          </a:xfrm>
          <a:prstGeom prst="rect">
            <a:avLst/>
          </a:prstGeom>
        </p:spPr>
      </p:pic>
      <p:pic>
        <p:nvPicPr>
          <p:cNvPr id="8" name="Рисунок 7" descr="DSCN379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3933056"/>
            <a:ext cx="3611894" cy="270892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DSCN299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1" y="3158972"/>
            <a:ext cx="4932038" cy="369902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76064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Подвижные игры</a:t>
            </a:r>
            <a:endParaRPr lang="ru-RU" sz="28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7" name="Рисунок 6" descr="DSCN292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836712"/>
            <a:ext cx="4224470" cy="316835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DSCN249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3954" y="1628800"/>
            <a:ext cx="4980045" cy="37350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76064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Прогулки на свежем воздухе</a:t>
            </a:r>
            <a:endParaRPr lang="ru-RU" sz="28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Рисунок 4" descr="DSCN321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764704"/>
            <a:ext cx="3723878" cy="4965171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64</TotalTime>
  <Words>114</Words>
  <Application>Microsoft Office PowerPoint</Application>
  <PresentationFormat>Экран (4:3)</PresentationFormat>
  <Paragraphs>20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Calibri</vt:lpstr>
      <vt:lpstr>Constantia</vt:lpstr>
      <vt:lpstr>Wingdings 2</vt:lpstr>
      <vt:lpstr>Поток</vt:lpstr>
      <vt:lpstr>Здоровье наших детей.</vt:lpstr>
      <vt:lpstr>“Дети – цветы жизни” и чтобы эти цветы росли здоровыми и счастливыми, нам необходимо создать и поддерживать благоприятные условия. </vt:lpstr>
      <vt:lpstr>Эмоциональное здоровье</vt:lpstr>
      <vt:lpstr>Режим дня Большое значение для здоровья и физического развития детей имеет режим дня. Режим дня – это четкий распорядок жизни в течение суток, предусматривающий чередование бодрствования и сна, а также рациональную организацию различных видов деятельности. Правильный, соответствующий возрастным возможностям ребенка режим укрепляет здоровье, обеспечивает работоспособность, успешное осуществление разнообразной деятельности, предохраняет от переутомления. </vt:lpstr>
      <vt:lpstr>Утренняя гимнастика – обязательная часть ежедневного режима ребенка. </vt:lpstr>
      <vt:lpstr>Во время занятий, чтобы дети не устали, проводим динамические паузы</vt:lpstr>
      <vt:lpstr>Наши физкультурные занятия:</vt:lpstr>
      <vt:lpstr>Подвижные игры</vt:lpstr>
      <vt:lpstr>Прогулки на свежем воздухе</vt:lpstr>
      <vt:lpstr>Зимние прогулки на свежем воздухе</vt:lpstr>
      <vt:lpstr>Здоровое питание - разнообразное меню.</vt:lpstr>
      <vt:lpstr>Второй завтрак: фрукты, сок.</vt:lpstr>
      <vt:lpstr>Любимый кислородный коктейль.</vt:lpstr>
      <vt:lpstr>Закаливание.</vt:lpstr>
      <vt:lpstr>Дыхательная гимнастика.</vt:lpstr>
      <vt:lpstr>Перед дневным сном чистим зубы.</vt:lpstr>
      <vt:lpstr>Готовимся ко сну</vt:lpstr>
      <vt:lpstr>Наш активный подъем </vt:lpstr>
      <vt:lpstr>Яркие праздники и развлечения.</vt:lpstr>
      <vt:lpstr>“Здоровый ребенок – это счастливая семья!”  Спасибо за внимание!!!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 наших детей.</dc:title>
  <dc:creator>Note</dc:creator>
  <cp:lastModifiedBy>user</cp:lastModifiedBy>
  <cp:revision>8</cp:revision>
  <dcterms:created xsi:type="dcterms:W3CDTF">2017-01-15T14:39:24Z</dcterms:created>
  <dcterms:modified xsi:type="dcterms:W3CDTF">2017-02-14T16:11:10Z</dcterms:modified>
</cp:coreProperties>
</file>