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6" r:id="rId5"/>
    <p:sldId id="272" r:id="rId6"/>
    <p:sldId id="273" r:id="rId7"/>
    <p:sldId id="274" r:id="rId8"/>
    <p:sldId id="275" r:id="rId9"/>
    <p:sldId id="271" r:id="rId10"/>
    <p:sldId id="262" r:id="rId11"/>
    <p:sldId id="267" r:id="rId12"/>
    <p:sldId id="268" r:id="rId13"/>
    <p:sldId id="269" r:id="rId14"/>
    <p:sldId id="270" r:id="rId1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7383" y="805911"/>
            <a:ext cx="8496944" cy="1895524"/>
          </a:xfrm>
        </p:spPr>
        <p:txBody>
          <a:bodyPr>
            <a:noAutofit/>
          </a:bodyPr>
          <a:lstStyle/>
          <a:p>
            <a:r>
              <a:rPr lang="ru-RU" dirty="0" smtClean="0"/>
              <a:t>«Виды и формы планирования, алгоритм планирования и отслеживание результатов.»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589240"/>
            <a:ext cx="5051795" cy="14732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руппы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</a:rPr>
              <a:t>«Р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</a:rPr>
              <a:t>адуга»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Баяндина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М.А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Инновационные программы в детском саду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3495699"/>
            <a:ext cx="3197488" cy="296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9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284984"/>
            <a:ext cx="8759405" cy="1977669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Шаг первый - выбор основы для построения тема­тического календаря.</a:t>
            </a:r>
          </a:p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Шаг 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</a:rPr>
              <a:t>второй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- распределение тематики на учеб­ный год с указанием временных интервалов.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Алгоритм планирования и отслеживания результатов.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24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644" y="2060848"/>
            <a:ext cx="8784976" cy="3273813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выделение из программы и формулирование пе­дагогической цели недели, задач развития ребен­ка (детей); </a:t>
            </a:r>
          </a:p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отбор педагогического содержания (из разных образовательных областей); </a:t>
            </a:r>
          </a:p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выделение события недели, основной формы ор­ганизации детско-взрослой деятельности;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отбор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методов и приемов работы с детьми и с каждым ребенком в отдельности; </a:t>
            </a:r>
          </a:p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практическое планирование педагогической де­ятельности на каждый день в течение тематиче­ской недели; </a:t>
            </a:r>
          </a:p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продумывание и организация процесса обсуж­дения результатов проживания с детьми собы­тия недели, при этом важно подчеркнуть роль каждого ребенка в его подготовке и проведении; </a:t>
            </a:r>
          </a:p>
          <a:p>
            <a:pPr lvl="0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фиксация результатов освоения детьми образо­вательных задач.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/>
              <a:t>Алгоритм действия педагога по этим направлениям может быть следующим: </a:t>
            </a:r>
          </a:p>
        </p:txBody>
      </p:sp>
    </p:spTree>
    <p:extLst>
      <p:ext uri="{BB962C8B-B14F-4D97-AF65-F5344CB8AC3E}">
        <p14:creationId xmlns:p14="http://schemas.microsoft.com/office/powerpoint/2010/main" val="377367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933056"/>
            <a:ext cx="8568952" cy="255373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Задача педагога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спланировать образовательный процесс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так,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чтобы у ребенка остались положительные эмоциональные переживания и воспоминания. В тоже время в совместной деятельности с педагогом воспитанник делает шаг вперед в своем развитии.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70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653136"/>
            <a:ext cx="8568952" cy="1728192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Современный воспитатель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 это творческий, заинтересованный человек, грамотный организатор и проектировщик среды развития и накопления ребенком положительных эмоциональных впечатлений.</a:t>
            </a:r>
          </a:p>
          <a:p>
            <a:pPr font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3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16164" y="4847464"/>
            <a:ext cx="7408333" cy="20105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«Будущее должно быть заложено в настоящем.    Это называется планом.  Без него ничто в мире не может быть хорошим».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Лихтенберг Георг Кристоф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http://im3-tub-ru.yandex.net/i?id=428351297-0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921024"/>
            <a:ext cx="3497612" cy="2571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73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564904"/>
            <a:ext cx="8640960" cy="3240360"/>
          </a:xfrm>
        </p:spPr>
        <p:txBody>
          <a:bodyPr>
            <a:noAutofit/>
          </a:bodyPr>
          <a:lstStyle/>
          <a:p>
            <a:r>
              <a:rPr lang="ru-RU" sz="1600" b="1" dirty="0"/>
              <a:t>    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План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– рабочий документ, назначение которого – помочь в достижении намеченных задач. Без этого документа воспитатель не имеет права приступать к работе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Планирование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– это заблаговременное определение порядка, последовательности осуществления воспитательно-образовательной работы с указанием необходимых условий, используемых средств, форм и методов. От того, насколько продумано, грамотно осуществлено планирование, зависит эффективность воспитательно-образовательной работы в целом.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708920"/>
            <a:ext cx="8892480" cy="345069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</a:rPr>
              <a:t>выбирается </a:t>
            </a:r>
            <a:r>
              <a:rPr lang="ru-RU" sz="8000" dirty="0">
                <a:solidFill>
                  <a:schemeClr val="accent1">
                    <a:lumMod val="50000"/>
                  </a:schemeClr>
                </a:solidFill>
              </a:rPr>
              <a:t>тема недели, которая называется и первоначально рассматривается на занятии по ознакомлению с окружающим миром (экология или ознакомление с природным миром, знакомство с социальной действительностью), которое проводится в первый день недели;</a:t>
            </a:r>
          </a:p>
          <a:p>
            <a:pPr lvl="0"/>
            <a:r>
              <a:rPr lang="ru-RU" sz="8000" dirty="0">
                <a:solidFill>
                  <a:schemeClr val="accent1">
                    <a:lumMod val="50000"/>
                  </a:schemeClr>
                </a:solidFill>
              </a:rPr>
              <a:t>все остальные занятия (развитие речи, элементарных математических представлений, лепка, аппликация, конструирование и другие) продолжают предложенную тему, так или иначе связаны с ней;</a:t>
            </a:r>
          </a:p>
          <a:p>
            <a:pPr lvl="0"/>
            <a:r>
              <a:rPr lang="ru-RU" sz="8000" dirty="0">
                <a:solidFill>
                  <a:schemeClr val="accent1">
                    <a:lumMod val="50000"/>
                  </a:schemeClr>
                </a:solidFill>
              </a:rPr>
              <a:t>на каждом из последующих занятий дается короткое повторение темы недели;</a:t>
            </a:r>
          </a:p>
          <a:p>
            <a:pPr lvl="0"/>
            <a:r>
              <a:rPr lang="ru-RU" sz="8000" dirty="0">
                <a:solidFill>
                  <a:schemeClr val="accent1">
                    <a:lumMod val="50000"/>
                  </a:schemeClr>
                </a:solidFill>
              </a:rPr>
              <a:t>для родителей предлагаются краткие рекомендации, советы по организации домашних занятий, наблюдений в природе, домашнего чтения детям.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2527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Суть </a:t>
            </a:r>
            <a:r>
              <a:rPr lang="ru-RU" sz="3200" b="1" i="1" dirty="0">
                <a:solidFill>
                  <a:schemeClr val="bg1"/>
                </a:solidFill>
              </a:rPr>
              <a:t>тематического планирования:</a:t>
            </a:r>
            <a:r>
              <a:rPr lang="ru-RU" sz="3200" b="1" dirty="0">
                <a:solidFill>
                  <a:srgbClr val="C00000"/>
                </a:solidFill>
              </a:rPr>
              <a:t/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038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4149080"/>
            <a:ext cx="8964488" cy="250698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Планирование воспитательно-образовательной работы в дошкольном учреждении – одна из главных функций управления процессом реализации основной образовательной программы – отражает различные формы организации деятельности взрослых и детей.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32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5312" y="2869526"/>
            <a:ext cx="8878688" cy="2736304"/>
          </a:xfrm>
        </p:spPr>
        <p:txBody>
          <a:bodyPr>
            <a:noAutofit/>
          </a:bodyPr>
          <a:lstStyle/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объективная оценка уровня своей работы в момент планирования;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выделение целей и задач планирования на определенный период работы, соотнесение их с примерной общеобразовательной программой дошкольного образования, по которой организуется воспитательно-образовательный процесс, возрастным составом группы детей и приоритетными направлениями образовательного процесса в ДОУ;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четкое представление результатов работы, которые должны быть достигнуты к концу планируемого периода;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выбор оптимальных путей, средств, методов, помогающих добиться поставленных целей, а значит получить планируемый результат.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714408"/>
          </a:xfrm>
        </p:spPr>
        <p:txBody>
          <a:bodyPr>
            <a:noAutofit/>
          </a:bodyPr>
          <a:lstStyle/>
          <a:p>
            <a:r>
              <a:rPr lang="ru-RU" sz="3200" b="1" dirty="0"/>
              <a:t>Однако существует несколько важных условий, которые необходимо соблюдать при планировании:</a:t>
            </a:r>
            <a:br>
              <a:rPr lang="ru-RU" sz="3200" b="1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90201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2913773"/>
          </a:xfrm>
        </p:spPr>
        <p:txBody>
          <a:bodyPr>
            <a:noAutofit/>
          </a:bodyPr>
          <a:lstStyle/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основываться на принципе развивающего образования, целью которого является развитие каждого ребенка;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 комплексно-тематическом принципе построения образовательного процесса;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 принципе интеграции образовательных областей в соответствии с возрастными возможностями и особенностями воспитанников группы;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обеспечивать единство воспитательных, развивающих и обучающих целей и задач образования воспитанников, в процессе реализации которых формируются знания, умения и навыки, имеющие непосредственное отношение к развитию детей дошкольного возраста;</a:t>
            </a:r>
          </a:p>
          <a:p>
            <a:pPr lvl="0" font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планируемое содержание и формы организации детей должны соответствовать возрастным и психолого-педагогическим основам дошкольной педагогики.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Принципы планирования.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29635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797152"/>
            <a:ext cx="8632469" cy="132959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ФГОС ДО  планирование образовательного про­цесса в ДОУ должно основываться на комплексно - ­тематическом принципе.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36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675467"/>
            <a:ext cx="8640960" cy="3450696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музыкальный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руководитель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инструктор по физической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культуре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учитель-логопед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педагоги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дополнительного образования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воспитатели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 активные участники творческой группы учреждения.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образовательную деятельность включаются все специалисты ДОУ: </a:t>
            </a:r>
          </a:p>
        </p:txBody>
      </p:sp>
    </p:spTree>
    <p:extLst>
      <p:ext uri="{BB962C8B-B14F-4D97-AF65-F5344CB8AC3E}">
        <p14:creationId xmlns:p14="http://schemas.microsoft.com/office/powerpoint/2010/main" val="801880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246</TotalTime>
  <Words>565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«Виды и формы планирования, алгоритм планирования и отслеживание результатов.»</vt:lpstr>
      <vt:lpstr>Презентация PowerPoint</vt:lpstr>
      <vt:lpstr>Презентация PowerPoint</vt:lpstr>
      <vt:lpstr>Суть тематического планирования: </vt:lpstr>
      <vt:lpstr>Презентация PowerPoint</vt:lpstr>
      <vt:lpstr>Однако существует несколько важных условий, которые необходимо соблюдать при планировании: </vt:lpstr>
      <vt:lpstr>Принципы планирования.</vt:lpstr>
      <vt:lpstr>Презентация PowerPoint</vt:lpstr>
      <vt:lpstr>В образовательную деятельность включаются все специалисты ДОУ: </vt:lpstr>
      <vt:lpstr>Алгоритм планирования и отслеживания результатов. </vt:lpstr>
      <vt:lpstr>Алгоритм действия педагога по этим направлениям может быть следующим: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и формы планирования, алгоритм планирования и отслеживание результатов.»</dc:title>
  <dc:creator>User</dc:creator>
  <cp:lastModifiedBy>User</cp:lastModifiedBy>
  <cp:revision>16</cp:revision>
  <cp:lastPrinted>2016-11-17T17:25:06Z</cp:lastPrinted>
  <dcterms:created xsi:type="dcterms:W3CDTF">2016-11-14T16:25:32Z</dcterms:created>
  <dcterms:modified xsi:type="dcterms:W3CDTF">2016-11-22T15:12:54Z</dcterms:modified>
</cp:coreProperties>
</file>