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76265" y="299383"/>
            <a:ext cx="8640960" cy="6279248"/>
          </a:xfrm>
          <a:prstGeom prst="rect">
            <a:avLst/>
          </a:prstGeom>
          <a:solidFill>
            <a:schemeClr val="bg1">
              <a:alpha val="8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Picture 2" descr="http://img-fotki.yandex.ru/get/5640/139440740.61/0_98d00_5eccc1a2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238" t="8057" r="23708" b="33291"/>
          <a:stretch/>
        </p:blipFill>
        <p:spPr bwMode="auto">
          <a:xfrm>
            <a:off x="421737" y="4760343"/>
            <a:ext cx="1382923" cy="181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5640/139440740.61/0_98d00_5eccc1a2_X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595" t="71467" r="33753" b="-1207"/>
          <a:stretch/>
        </p:blipFill>
        <p:spPr bwMode="auto">
          <a:xfrm>
            <a:off x="459621" y="5877272"/>
            <a:ext cx="1402588" cy="55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-fotki.yandex.ru/get/58191/28257045.8c7/0_80683_2c4a1401_X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112" t="203" r="4328" b="268"/>
          <a:stretch/>
        </p:blipFill>
        <p:spPr bwMode="auto">
          <a:xfrm rot="16200000">
            <a:off x="3674152" y="-3086768"/>
            <a:ext cx="1856922" cy="862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76265" y="299383"/>
            <a:ext cx="8640960" cy="6279248"/>
          </a:xfrm>
          <a:prstGeom prst="rect">
            <a:avLst/>
          </a:prstGeom>
          <a:solidFill>
            <a:schemeClr val="bg1">
              <a:alpha val="8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76265" y="299383"/>
            <a:ext cx="8640960" cy="6279248"/>
          </a:xfrm>
          <a:prstGeom prst="rect">
            <a:avLst/>
          </a:prstGeom>
          <a:solidFill>
            <a:schemeClr val="bg1">
              <a:alpha val="8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http://img-fotki.yandex.ru/get/58191/28257045.8c7/0_80683_2c4a1401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112" t="203" r="4328" b="268"/>
          <a:stretch/>
        </p:blipFill>
        <p:spPr bwMode="auto">
          <a:xfrm rot="16200000">
            <a:off x="3674152" y="-3086768"/>
            <a:ext cx="1856922" cy="862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-fotki.yandex.ru/get/5640/139440740.61/0_98d00_5eccc1a2_X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238" t="8057" r="23708" b="33291"/>
          <a:stretch/>
        </p:blipFill>
        <p:spPr bwMode="auto">
          <a:xfrm>
            <a:off x="421737" y="4760343"/>
            <a:ext cx="1382923" cy="181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76265" y="299383"/>
            <a:ext cx="8640960" cy="6279248"/>
          </a:xfrm>
          <a:prstGeom prst="rect">
            <a:avLst/>
          </a:prstGeom>
          <a:solidFill>
            <a:schemeClr val="bg1">
              <a:alpha val="8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2" descr="http://img-fotki.yandex.ru/get/5640/139440740.61/0_98d00_5eccc1a2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" t="6118" r="63261" b="40185"/>
          <a:stretch/>
        </p:blipFill>
        <p:spPr bwMode="auto">
          <a:xfrm>
            <a:off x="7524328" y="327983"/>
            <a:ext cx="1247714" cy="122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nsportal.ru/user/33485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0"/>
              </a:schemeClr>
            </a:gs>
            <a:gs pos="13000">
              <a:srgbClr val="FFA800"/>
            </a:gs>
            <a:gs pos="28000">
              <a:schemeClr val="accent3">
                <a:lumMod val="50000"/>
              </a:schemeClr>
            </a:gs>
            <a:gs pos="42999">
              <a:srgbClr val="FFA800"/>
            </a:gs>
            <a:gs pos="58000">
              <a:schemeClr val="accent3">
                <a:lumMod val="50000"/>
              </a:schemeClr>
            </a:gs>
            <a:gs pos="72000">
              <a:srgbClr val="FFA800"/>
            </a:gs>
            <a:gs pos="87000">
              <a:schemeClr val="accent3">
                <a:lumMod val="50000"/>
              </a:schemeClr>
            </a:gs>
            <a:gs pos="100000">
              <a:srgbClr val="FFA80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7842" y="10007"/>
            <a:ext cx="9144000" cy="6858000"/>
          </a:xfrm>
          <a:prstGeom prst="frame">
            <a:avLst>
              <a:gd name="adj1" fmla="val 3862"/>
            </a:avLst>
          </a:prstGeom>
          <a:gradFill flip="none" rotWithShape="1">
            <a:gsLst>
              <a:gs pos="0">
                <a:schemeClr val="accent3">
                  <a:lumMod val="50000"/>
                </a:schemeClr>
              </a:gs>
              <a:gs pos="13000">
                <a:srgbClr val="FFC000"/>
              </a:gs>
              <a:gs pos="28000">
                <a:schemeClr val="accent3">
                  <a:lumMod val="50000"/>
                </a:schemeClr>
              </a:gs>
              <a:gs pos="42999">
                <a:srgbClr val="FFC000"/>
              </a:gs>
              <a:gs pos="58000">
                <a:schemeClr val="accent3">
                  <a:lumMod val="50000"/>
                </a:schemeClr>
              </a:gs>
              <a:gs pos="72000">
                <a:srgbClr val="FFA800"/>
              </a:gs>
              <a:gs pos="87000">
                <a:schemeClr val="accent3">
                  <a:lumMod val="50000"/>
                </a:schemeClr>
              </a:gs>
              <a:gs pos="100000">
                <a:srgbClr val="FFC000"/>
              </a:gs>
            </a:gsLst>
            <a:lin ang="16200000" scaled="1"/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48113" y="6667577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00B050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solidFill>
                  <a:srgbClr val="00B050"/>
                </a:solidFill>
                <a:latin typeface="Monotype Corsiva" pitchFamily="66" charset="0"/>
                <a:hlinkClick r:id="rId13"/>
              </a:rPr>
              <a:t>http://nsportal.ru/user/33485</a:t>
            </a:r>
            <a:r>
              <a:rPr lang="ru-RU" sz="1000" dirty="0" smtClean="0">
                <a:solidFill>
                  <a:srgbClr val="00B050"/>
                </a:solidFill>
                <a:latin typeface="Monotype Corsiva" pitchFamily="66" charset="0"/>
              </a:rPr>
              <a:t>  </a:t>
            </a:r>
            <a:endParaRPr lang="ru-RU" sz="10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CFA56-7BA4-4605-A5AA-4AE733FA5461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C4717-B098-49A1-A97D-8BBF02270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amond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55;&#1086;&#1083;&#1100;&#1079;&#1086;&#1074;&#1072;&#1090;&#1077;&#1083;&#1100;\Desktop\23%20&#1092;&#1077;&#1074;&#1088;&#1072;&#1083;&#1103;\&#1043;&#1080;&#1084;&#1085;%20&#1056;&#1086;&#1089;&#1089;&#1080;&#1080;%20(&#1082;&#1072;&#1088;&#1072;&#1086;&#1082;&#1077;,%20&#1080;&#1085;&#1089;&#1090;&#1088;&#1091;&#1084;&#1077;&#1085;&#1090;&#1072;&#1083;).mp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23%20&#1092;&#1077;&#1074;&#1088;&#1072;&#1083;&#1103;\Blestyaschie-Brat-Moy-Desantnikpesnya-na-23-fevralya(muzofon.com).mp3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23%20&#1092;&#1077;&#1074;&#1088;&#1072;&#1083;&#1103;\&#1088;&#1086;&#1090;&#1072;,%20&#1087;&#1086;&#1076;&#1098;&#1105;&#1084;!!!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23%20&#1092;&#1077;&#1074;&#1088;&#1072;&#1083;&#1103;\veselaya-melodiya(muzofon.com)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23%20&#1092;&#1077;&#1074;&#1088;&#1072;&#1083;&#1103;\Muzyka-dlya-video-Pobeg-veselaya-bystraya-melodiya(muzofon.com)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23%20&#1092;&#1077;&#1074;&#1088;&#1072;&#1083;&#1103;\&#1073;&#1086;&#1077;&#1074;&#1086;&#1077;%20&#1088;&#1072;&#1085;&#1077;&#1085;&#1080;&#1077;.mp3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23%20&#1092;&#1077;&#1074;&#1088;&#1072;&#1083;&#1103;\veselaya-melodiya(muzofon.com).mp3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Гимн России (караоке, инструментал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772816"/>
            <a:ext cx="7056784" cy="4806534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mbdouskazkadolo.ucoz.net/_si/0/093586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260648"/>
            <a:ext cx="8356113" cy="6120680"/>
          </a:xfrm>
          <a:prstGeom prst="rect">
            <a:avLst/>
          </a:prstGeom>
          <a:noFill/>
        </p:spPr>
      </p:pic>
      <p:pic>
        <p:nvPicPr>
          <p:cNvPr id="7" name="Blestyaschie-Brat-Moy-Desantnikpesnya-na-23-fevralya(muzofon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71604" y="2428868"/>
            <a:ext cx="407989" cy="407989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50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 descr="Картинка 217 из 162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700808"/>
            <a:ext cx="5976664" cy="4290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60649"/>
            <a:ext cx="6696744" cy="258532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Каждый может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стать солдатом</a:t>
            </a: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5" descr="Картинка 175 из 162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436096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962391" y="2708920"/>
            <a:ext cx="618160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Военно-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патриотические,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спортивные состязания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Состязание 1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1 день в армии или «Рота, подъём!»</a:t>
            </a:r>
            <a:endParaRPr lang="ru-RU" sz="7200" dirty="0"/>
          </a:p>
        </p:txBody>
      </p:sp>
      <p:pic>
        <p:nvPicPr>
          <p:cNvPr id="5" name="рота, подъём!!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928662" y="4214818"/>
            <a:ext cx="622303" cy="622303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57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Состязание 2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«Важное донесение»</a:t>
            </a:r>
            <a:endParaRPr lang="ru-RU" sz="8000" dirty="0"/>
          </a:p>
        </p:txBody>
      </p:sp>
      <p:pic>
        <p:nvPicPr>
          <p:cNvPr id="4" name="veselaya-melodi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4077072"/>
            <a:ext cx="728464" cy="728464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9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Состязание 3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/>
              <a:t>«Раненый солдат»</a:t>
            </a:r>
            <a:endParaRPr lang="ru-RU" sz="8000" dirty="0"/>
          </a:p>
        </p:txBody>
      </p:sp>
      <p:pic>
        <p:nvPicPr>
          <p:cNvPr id="6" name="Muzyka-dlya-video-Pobeg-veselaya-bystraya-melodi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5643578"/>
            <a:ext cx="550865" cy="550865"/>
          </a:xfrm>
          <a:prstGeom prst="rect">
            <a:avLst/>
          </a:prstGeom>
        </p:spPr>
      </p:pic>
    </p:spTree>
  </p:cSld>
  <p:clrMapOvr>
    <a:masterClrMapping/>
  </p:clrMapOvr>
  <p:transition spd="med">
    <p:diamond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8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Состязание 4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«Боевое ранение»</a:t>
            </a:r>
            <a:endParaRPr lang="ru-RU" sz="6600" dirty="0"/>
          </a:p>
        </p:txBody>
      </p:sp>
      <p:pic>
        <p:nvPicPr>
          <p:cNvPr id="4" name="боевое ран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5517232"/>
            <a:ext cx="728464" cy="728464"/>
          </a:xfrm>
          <a:prstGeom prst="rect">
            <a:avLst/>
          </a:prstGeom>
        </p:spPr>
      </p:pic>
    </p:spTree>
  </p:cSld>
  <p:clrMapOvr>
    <a:masterClrMapping/>
  </p:clrMapOvr>
  <p:transition spd="med">
    <p:diamond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5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Состязание 5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«Конная пехота»</a:t>
            </a:r>
            <a:endParaRPr lang="ru-RU" sz="7200" dirty="0"/>
          </a:p>
        </p:txBody>
      </p:sp>
      <p:pic>
        <p:nvPicPr>
          <p:cNvPr id="5" name="veselaya-melodi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5572140"/>
            <a:ext cx="550866" cy="550866"/>
          </a:xfrm>
          <a:prstGeom prst="rect">
            <a:avLst/>
          </a:prstGeom>
        </p:spPr>
      </p:pic>
    </p:spTree>
  </p:cSld>
  <p:clrMapOvr>
    <a:masterClrMapping/>
  </p:clrMapOvr>
  <p:transition spd="med">
    <p:diamond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9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06428.vk.me/v606428548/2545/Mij88bgfn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988840"/>
            <a:ext cx="6624736" cy="460510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amond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1513</TotalTime>
  <Words>46</Words>
  <Application>Microsoft Office PowerPoint</Application>
  <PresentationFormat>Экран (4:3)</PresentationFormat>
  <Paragraphs>15</Paragraphs>
  <Slides>10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Тема3</vt:lpstr>
      <vt:lpstr>Слайд 1</vt:lpstr>
      <vt:lpstr>Слайд 2</vt:lpstr>
      <vt:lpstr>Слайд 3</vt:lpstr>
      <vt:lpstr>Состязание 1 </vt:lpstr>
      <vt:lpstr>Состязание 2</vt:lpstr>
      <vt:lpstr>Состязание 3</vt:lpstr>
      <vt:lpstr>Состязание 4</vt:lpstr>
      <vt:lpstr>Состязание 5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Пользователь</cp:lastModifiedBy>
  <cp:revision>25</cp:revision>
  <dcterms:created xsi:type="dcterms:W3CDTF">2016-02-18T06:21:03Z</dcterms:created>
  <dcterms:modified xsi:type="dcterms:W3CDTF">2016-02-19T14:16:49Z</dcterms:modified>
</cp:coreProperties>
</file>