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9616"/>
    <a:srgbClr val="5DDF29"/>
    <a:srgbClr val="4ABE1C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player.myshared.ru/900456/data/images/img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036" cy="686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>
              <a:defRPr b="1" cap="none" spc="0">
                <a:ln/>
                <a:solidFill>
                  <a:srgbClr val="3B9616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 baseline="0">
                <a:ln w="10160">
                  <a:solidFill>
                    <a:srgbClr val="92D050"/>
                  </a:solidFill>
                  <a:prstDash val="solid"/>
                </a:ln>
                <a:solidFill>
                  <a:srgbClr val="FFFF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  <p:pic>
        <p:nvPicPr>
          <p:cNvPr id="1026" name="Picture 2" descr="http://www.children.dark-energy.ru/upload/iblock/71d/71dca34580070ad5e38ec8efe454973a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54" b="100000" l="0" r="100000">
                        <a14:foregroundMark x1="67431" y1="52047" x2="67431" y2="52047"/>
                        <a14:foregroundMark x1="78899" y1="44444" x2="78899" y2="4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918" y="5013176"/>
            <a:ext cx="207645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30198">
            <a:off x="174607" y="740281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73734">
            <a:off x="1143027" y="160453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6" descr="После уроков: Апрель 2011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2643206" cy="68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244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2050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81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8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3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345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438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B386-E0E9-4F67-B7AA-70E5FF3FE7C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39257-3892-4965-9465-25F88323B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0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Мордасова Лариса  Викторовна, 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60500" y="1587374"/>
            <a:ext cx="5919812" cy="2170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3B961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к уроку окружающий мир</a:t>
            </a:r>
            <a:endParaRPr lang="ru-RU" sz="4000" dirty="0">
              <a:solidFill>
                <a:srgbClr val="3B961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3B961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класс</a:t>
            </a:r>
            <a:endParaRPr lang="ru-RU" sz="4000" dirty="0">
              <a:solidFill>
                <a:srgbClr val="3B961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39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128792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ТРУД ЛЮДЕЙ ВЕСНОЙ В ПОЛЕ</a:t>
            </a:r>
            <a:endParaRPr lang="ru-RU" sz="4800" dirty="0"/>
          </a:p>
        </p:txBody>
      </p:sp>
      <p:pic>
        <p:nvPicPr>
          <p:cNvPr id="5122" name="Picture 2" descr="Картинки по запросу труд людей весной в пол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6221902" cy="431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940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Огород</a:t>
            </a:r>
            <a:endParaRPr lang="ru-RU" dirty="0"/>
          </a:p>
        </p:txBody>
      </p:sp>
      <p:pic>
        <p:nvPicPr>
          <p:cNvPr id="6146" name="Picture 2" descr="Картинки по запросу работа на огоро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069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210146"/>
          </a:xfrm>
        </p:spPr>
        <p:txBody>
          <a:bodyPr>
            <a:normAutofit fontScale="90000"/>
          </a:bodyPr>
          <a:lstStyle/>
          <a:p>
            <a:r>
              <a:rPr lang="ru-RU" dirty="0"/>
              <a:t>ТРУД ЛЮДЕЙ ВЕСНОЙ В </a:t>
            </a:r>
            <a:r>
              <a:rPr lang="ru-RU" dirty="0" smtClean="0"/>
              <a:t>ОГОРОДЕ</a:t>
            </a:r>
            <a:endParaRPr lang="ru-RU" dirty="0"/>
          </a:p>
        </p:txBody>
      </p:sp>
      <p:pic>
        <p:nvPicPr>
          <p:cNvPr id="7170" name="Picture 2" descr="Картинки по запросу работа на огород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760640" cy="384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745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теплица</a:t>
            </a:r>
            <a:endParaRPr lang="ru-RU" dirty="0"/>
          </a:p>
        </p:txBody>
      </p:sp>
      <p:pic>
        <p:nvPicPr>
          <p:cNvPr id="9218" name="Picture 2" descr="Картинки по запросу теплиц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04867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072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Шланг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Картинки по запросу шла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648" y="1628800"/>
            <a:ext cx="6260703" cy="437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462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Картинки по запросу шлан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шланг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Бочка </a:t>
            </a:r>
            <a:endParaRPr lang="ru-RU" dirty="0"/>
          </a:p>
        </p:txBody>
      </p:sp>
      <p:pic>
        <p:nvPicPr>
          <p:cNvPr id="10246" name="Picture 6" descr="Картинки по запросу боч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988840"/>
            <a:ext cx="2805113" cy="365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290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Вёдра </a:t>
            </a:r>
            <a:endParaRPr lang="ru-RU" dirty="0"/>
          </a:p>
        </p:txBody>
      </p:sp>
      <p:pic>
        <p:nvPicPr>
          <p:cNvPr id="12290" name="Picture 2" descr="Картинки по запросу вед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572125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229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Грабли </a:t>
            </a:r>
            <a:endParaRPr lang="ru-RU" dirty="0"/>
          </a:p>
        </p:txBody>
      </p:sp>
      <p:pic>
        <p:nvPicPr>
          <p:cNvPr id="13314" name="Picture 2" descr="Картинки по запросу грабл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553199" cy="416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772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Лейка </a:t>
            </a:r>
            <a:endParaRPr lang="ru-RU" dirty="0"/>
          </a:p>
        </p:txBody>
      </p:sp>
      <p:pic>
        <p:nvPicPr>
          <p:cNvPr id="14338" name="Picture 2" descr="Картинки по запросу лей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397174"/>
            <a:ext cx="6104654" cy="46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394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Лопата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Картинки по запросу лопа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51435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109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весн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52872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1880" y="476672"/>
            <a:ext cx="3096344" cy="11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весна</a:t>
            </a:r>
            <a:endParaRPr lang="ru-RU" sz="6600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pic>
        <p:nvPicPr>
          <p:cNvPr id="16386" name="Picture 2" descr="Картинки по запросу посадка лука в стаканч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268760"/>
            <a:ext cx="762000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1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97666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Итог урока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dirty="0" smtClean="0"/>
              <a:t>На уроке я узнал…..</a:t>
            </a:r>
            <a:br>
              <a:rPr lang="ru-RU" dirty="0" smtClean="0"/>
            </a:br>
            <a:r>
              <a:rPr lang="ru-RU" dirty="0" smtClean="0"/>
              <a:t>На уроке повторил…..</a:t>
            </a:r>
            <a:br>
              <a:rPr lang="ru-RU" dirty="0" smtClean="0"/>
            </a:br>
            <a:r>
              <a:rPr lang="ru-RU" dirty="0" smtClean="0"/>
              <a:t>На уроке мне понравилось….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533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Оцени свою</a:t>
            </a:r>
            <a:br>
              <a:rPr lang="ru-RU" sz="9600" dirty="0" smtClean="0"/>
            </a:br>
            <a:r>
              <a:rPr lang="ru-RU" sz="9600" dirty="0" smtClean="0"/>
              <a:t>деятельность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056048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Спасибо!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9488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>Потрудись весной-сытым будешь зимой</a:t>
            </a:r>
            <a:endParaRPr lang="ru-RU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70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/>
              <a:t>Труд людей весной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039402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поезд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76672"/>
            <a:ext cx="547260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20423936">
            <a:off x="1766330" y="3372654"/>
            <a:ext cx="1945488" cy="781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весна</a:t>
            </a:r>
            <a:endParaRPr lang="ru-RU" sz="4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500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ребус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348880"/>
            <a:ext cx="3672408" cy="2203445"/>
          </a:xfrm>
        </p:spPr>
      </p:pic>
      <p:sp>
        <p:nvSpPr>
          <p:cNvPr id="5" name="Прямоугольник 4"/>
          <p:cNvSpPr/>
          <p:nvPr/>
        </p:nvSpPr>
        <p:spPr>
          <a:xfrm>
            <a:off x="5148064" y="1417638"/>
            <a:ext cx="3995936" cy="3356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‘ </a:t>
            </a:r>
            <a:endParaRPr lang="ru-RU" sz="5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3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endParaRPr lang="ru-RU" sz="13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617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</a:t>
            </a:r>
            <a:endParaRPr lang="ru-RU" dirty="0"/>
          </a:p>
        </p:txBody>
      </p:sp>
      <p:pic>
        <p:nvPicPr>
          <p:cNvPr id="3074" name="Picture 2" descr="Картинки по запросу город весно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5585569" cy="488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71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994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ТРУД ЛЮДЕЙ ВЕСНОЙ В ГОРОДЕ</a:t>
            </a:r>
            <a:endParaRPr lang="ru-RU" dirty="0"/>
          </a:p>
        </p:txBody>
      </p:sp>
      <p:pic>
        <p:nvPicPr>
          <p:cNvPr id="4098" name="Picture 2" descr="Картинки по запросу труд людей весной в город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1759" y="1433910"/>
            <a:ext cx="4056385" cy="451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201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Реши ребус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779" y="1838483"/>
            <a:ext cx="3753767" cy="28117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2636912"/>
            <a:ext cx="180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31754" y="1653816"/>
            <a:ext cx="10246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ea typeface="Calibri" panose="020F0502020204030204" pitchFamily="34" charset="0"/>
              </a:rPr>
              <a:t>‘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228435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63</Words>
  <Application>Microsoft Office PowerPoint</Application>
  <PresentationFormat>Экран (4:3)</PresentationFormat>
  <Paragraphs>30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Труд людей весной</vt:lpstr>
      <vt:lpstr>Презентация PowerPoint</vt:lpstr>
      <vt:lpstr>Реши ребус</vt:lpstr>
      <vt:lpstr>Город</vt:lpstr>
      <vt:lpstr>ТРУД ЛЮДЕЙ ВЕСНОЙ В ГОРОДЕ</vt:lpstr>
      <vt:lpstr>Реши ребус </vt:lpstr>
      <vt:lpstr>ТРУД ЛЮДЕЙ ВЕСНОЙ В ПОЛЕ</vt:lpstr>
      <vt:lpstr>Огород</vt:lpstr>
      <vt:lpstr>ТРУД ЛЮДЕЙ ВЕСНОЙ В ОГОРОДЕ</vt:lpstr>
      <vt:lpstr>теплица</vt:lpstr>
      <vt:lpstr>Шланг </vt:lpstr>
      <vt:lpstr>Бочка </vt:lpstr>
      <vt:lpstr>Вёдра </vt:lpstr>
      <vt:lpstr>Грабли </vt:lpstr>
      <vt:lpstr>Лейка </vt:lpstr>
      <vt:lpstr>Лопата </vt:lpstr>
      <vt:lpstr>Практическая работа</vt:lpstr>
      <vt:lpstr>Итог урока На уроке я узнал….. На уроке повторил….. На уроке мне понравилось….</vt:lpstr>
      <vt:lpstr>Оцени свою деятельность</vt:lpstr>
      <vt:lpstr>Спасибо!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admin</cp:lastModifiedBy>
  <cp:revision>24</cp:revision>
  <dcterms:created xsi:type="dcterms:W3CDTF">2015-11-05T08:05:29Z</dcterms:created>
  <dcterms:modified xsi:type="dcterms:W3CDTF">2017-02-15T16:45:51Z</dcterms:modified>
</cp:coreProperties>
</file>