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47ED-B33D-4145-A83E-7F5E6960667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B00048-D8D4-450A-96E9-4C8A921A4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627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92ED2B6-0AE5-4545-BF7D-A4800CFFBC3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E77AD28-98F6-4ECB-B7ED-38E3FF952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2ED2B6-0AE5-4545-BF7D-A4800CFFBC3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7AD28-98F6-4ECB-B7ED-38E3FF952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92ED2B6-0AE5-4545-BF7D-A4800CFFBC3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E77AD28-98F6-4ECB-B7ED-38E3FF952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2ED2B6-0AE5-4545-BF7D-A4800CFFBC3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7AD28-98F6-4ECB-B7ED-38E3FF952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2ED2B6-0AE5-4545-BF7D-A4800CFFBC3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E77AD28-98F6-4ECB-B7ED-38E3FF952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2ED2B6-0AE5-4545-BF7D-A4800CFFBC3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7AD28-98F6-4ECB-B7ED-38E3FF952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2ED2B6-0AE5-4545-BF7D-A4800CFFBC3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7AD28-98F6-4ECB-B7ED-38E3FF952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2ED2B6-0AE5-4545-BF7D-A4800CFFBC3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7AD28-98F6-4ECB-B7ED-38E3FF952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2ED2B6-0AE5-4545-BF7D-A4800CFFBC3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7AD28-98F6-4ECB-B7ED-38E3FF952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2ED2B6-0AE5-4545-BF7D-A4800CFFBC3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7AD28-98F6-4ECB-B7ED-38E3FF952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2ED2B6-0AE5-4545-BF7D-A4800CFFBC3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77AD28-98F6-4ECB-B7ED-38E3FF952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92ED2B6-0AE5-4545-BF7D-A4800CFFBC3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E77AD28-98F6-4ECB-B7ED-38E3FF952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latin typeface="Cambria" pitchFamily="18" charset="0"/>
              </a:rPr>
              <a:t>Будущие защитники отечества</a:t>
            </a:r>
            <a:endParaRPr lang="ru-RU" sz="6000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3032408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(информационно-познавательный проект)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Старшая группа №9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МАДОУ №5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Выполнила: воспитатель высшей категории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Ковалева Татьяна Анатольевна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 Гусев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2015 год</a:t>
            </a:r>
          </a:p>
          <a:p>
            <a:endParaRPr lang="ru-RU" sz="1400" dirty="0" smtClean="0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</a:t>
            </a:r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1484784"/>
            <a:ext cx="4320480" cy="497095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>
                <a:latin typeface="Cambria" pitchFamily="18" charset="0"/>
                <a:cs typeface="Times New Roman" pitchFamily="18" charset="0"/>
              </a:rPr>
              <a:t>Одна из важнейших задач современного общества – гражданско-патриотическое воспитание подрастающего поколения. Гражданско-патриотическое воспитание необходимо начинать в дошкольном обществе, являющимся важнейшим периодом становления человеческой личности. Именно в это время закладываются нравственные основы будущего гражданина.</a:t>
            </a:r>
          </a:p>
          <a:p>
            <a:endParaRPr lang="ru-RU" dirty="0"/>
          </a:p>
        </p:txBody>
      </p:sp>
      <p:pic>
        <p:nvPicPr>
          <p:cNvPr id="4" name="Picture 3" descr="C:\Users\таня\Desktop\фото 23 фев\20150424_100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5992"/>
            <a:ext cx="3995936" cy="2996952"/>
          </a:xfrm>
          <a:prstGeom prst="rect">
            <a:avLst/>
          </a:prstGeom>
          <a:noFill/>
        </p:spPr>
      </p:pic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таня\Desktop\фото 23 фев\20150219_161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928670"/>
            <a:ext cx="3428992" cy="25717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78579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4500562" cy="6215106"/>
          </a:xfrm>
        </p:spPr>
        <p:txBody>
          <a:bodyPr>
            <a:normAutofit fontScale="70000" lnSpcReduction="20000"/>
          </a:bodyPr>
          <a:lstStyle/>
          <a:p>
            <a:r>
              <a:rPr lang="ru-RU" sz="3200" b="1" dirty="0"/>
              <a:t>В последнее время в обществе утрачиваются традиции патриотического сознания, поэтому актуальность проблемы воспитания патриотизма у детей дошкольного возраста очевидна. Научить ребенка любить родных и близких людей, бережно и с любовью всегда относиться к своей Родине, испытывать гордость за свой народ, задача очень сложная, так как в современных семьях вопросы воспитания патриотизма, гражданственности не считаются важными и зачастую вызывают лишь недоумение.</a:t>
            </a:r>
          </a:p>
          <a:p>
            <a:endParaRPr lang="ru-RU" dirty="0"/>
          </a:p>
        </p:txBody>
      </p:sp>
      <p:pic>
        <p:nvPicPr>
          <p:cNvPr id="5" name="Picture 2" descr="C:\Users\alena11\Desktop\аттестация\IMG_08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9" y="3714752"/>
            <a:ext cx="4714872" cy="3143248"/>
          </a:xfrm>
          <a:prstGeom prst="rect">
            <a:avLst/>
          </a:prstGeom>
          <a:noFill/>
        </p:spPr>
      </p:pic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571612"/>
            <a:ext cx="3857652" cy="2428892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Формирование чувства патриотизма у детей. Чувство любви и уважения к защитникам Отечества.</a:t>
            </a:r>
          </a:p>
          <a:p>
            <a:endParaRPr lang="ru-RU" dirty="0"/>
          </a:p>
        </p:txBody>
      </p:sp>
      <p:pic>
        <p:nvPicPr>
          <p:cNvPr id="4" name="Picture 3" descr="C:\Users\таня\Desktop\фото 23 фев\20150320_121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3857669" cy="5143559"/>
          </a:xfrm>
          <a:prstGeom prst="rect">
            <a:avLst/>
          </a:prstGeom>
          <a:noFill/>
        </p:spPr>
      </p:pic>
      <p:pic>
        <p:nvPicPr>
          <p:cNvPr id="5" name="Picture 2" descr="C:\Users\alena11\Desktop\аттестация\IMG_07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4048105"/>
            <a:ext cx="4214842" cy="2809895"/>
          </a:xfrm>
          <a:prstGeom prst="rect">
            <a:avLst/>
          </a:prstGeom>
          <a:noFill/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2071678"/>
            <a:ext cx="4143404" cy="4384058"/>
          </a:xfrm>
        </p:spPr>
        <p:txBody>
          <a:bodyPr>
            <a:normAutofit/>
          </a:bodyPr>
          <a:lstStyle/>
          <a:p>
            <a:pPr lvl="0"/>
            <a:r>
              <a:rPr lang="ru-RU" b="1" dirty="0"/>
              <a:t>Продолжать расширять представления о Российской Армии, дать знания о почетной обязанности защищать Родину.</a:t>
            </a:r>
          </a:p>
          <a:p>
            <a:endParaRPr lang="ru-RU" dirty="0"/>
          </a:p>
        </p:txBody>
      </p:sp>
      <p:pic>
        <p:nvPicPr>
          <p:cNvPr id="4" name="Picture 7" descr="C:\Users\таня\Desktop\фото 23 фев\20150219_160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0"/>
            <a:ext cx="3911212" cy="5214950"/>
          </a:xfrm>
          <a:prstGeom prst="rect">
            <a:avLst/>
          </a:prstGeom>
          <a:noFill/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2390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– подготовительный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Посещение музея</a:t>
            </a:r>
            <a:endParaRPr lang="ru-RU" b="1" dirty="0"/>
          </a:p>
          <a:p>
            <a:pPr lvl="0"/>
            <a:r>
              <a:rPr lang="ru-RU" b="1" dirty="0"/>
              <a:t>Подбор детской художественной литературы на военную тематику.</a:t>
            </a:r>
          </a:p>
          <a:p>
            <a:endParaRPr lang="ru-RU" dirty="0"/>
          </a:p>
        </p:txBody>
      </p:sp>
      <p:pic>
        <p:nvPicPr>
          <p:cNvPr id="4" name="Picture 8" descr="C:\Users\1\Desktop\фото 23 фев\20150428_1028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61109"/>
            <a:ext cx="4929189" cy="3696891"/>
          </a:xfrm>
          <a:prstGeom prst="rect">
            <a:avLst/>
          </a:prstGeom>
          <a:noFill/>
        </p:spPr>
      </p:pic>
      <p:pic>
        <p:nvPicPr>
          <p:cNvPr id="5" name="Picture 7" descr="C:\Users\1\Desktop\фото 23 фев\20150219_1614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952724"/>
            <a:ext cx="2928958" cy="3905276"/>
          </a:xfrm>
          <a:prstGeom prst="rect">
            <a:avLst/>
          </a:prstGeom>
          <a:noFill/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239000" cy="785818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этап – основной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4643438" cy="466981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Познавательное развитие:</a:t>
            </a:r>
          </a:p>
          <a:p>
            <a:r>
              <a:rPr lang="ru-RU" b="1" dirty="0"/>
              <a:t>Беседа о Российской Армии, о защитниках Отечества (</a:t>
            </a:r>
            <a:r>
              <a:rPr lang="ru-RU" b="1" dirty="0" smtClean="0"/>
              <a:t>рассматривание  папки-передвижки </a:t>
            </a:r>
            <a:r>
              <a:rPr lang="ru-RU" b="1" dirty="0"/>
              <a:t>«Наши защитники</a:t>
            </a:r>
            <a:r>
              <a:rPr lang="ru-RU" b="1" dirty="0" smtClean="0"/>
              <a:t>»)</a:t>
            </a:r>
          </a:p>
          <a:p>
            <a:r>
              <a:rPr lang="ru-RU" b="1" dirty="0" smtClean="0"/>
              <a:t>Конструирование из бумаги «Пилотка для папы»</a:t>
            </a:r>
            <a:endParaRPr lang="ru-RU" b="1" dirty="0"/>
          </a:p>
        </p:txBody>
      </p:sp>
      <p:pic>
        <p:nvPicPr>
          <p:cNvPr id="4" name="Picture 5" descr="C:\Users\1\Desktop\фото 23 фев\20150211_0945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57364"/>
            <a:ext cx="3750478" cy="5000636"/>
          </a:xfrm>
          <a:prstGeom prst="rect">
            <a:avLst/>
          </a:prstGeom>
          <a:noFill/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Физическое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П.и. по возрасту детей</a:t>
            </a:r>
          </a:p>
          <a:p>
            <a:r>
              <a:rPr lang="ru-RU" b="1" dirty="0"/>
              <a:t>Игры соревнования:</a:t>
            </a:r>
          </a:p>
          <a:p>
            <a:r>
              <a:rPr lang="ru-RU" b="1" dirty="0"/>
              <a:t>«Меткий стрелок»</a:t>
            </a:r>
          </a:p>
          <a:p>
            <a:endParaRPr lang="ru-RU" dirty="0"/>
          </a:p>
        </p:txBody>
      </p:sp>
      <p:pic>
        <p:nvPicPr>
          <p:cNvPr id="5" name="Picture 2" descr="C:\Users\alena11\Desktop\аттестация\IMG_06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500174"/>
            <a:ext cx="4131735" cy="3098801"/>
          </a:xfrm>
          <a:prstGeom prst="rect">
            <a:avLst/>
          </a:prstGeom>
          <a:noFill/>
        </p:spPr>
      </p:pic>
      <p:pic>
        <p:nvPicPr>
          <p:cNvPr id="6" name="Picture 2" descr="C:\Users\alena11\Desktop\аттестация\IMG_06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1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473</TotalTime>
  <Words>226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Calibri</vt:lpstr>
      <vt:lpstr>Cambria</vt:lpstr>
      <vt:lpstr>Times New Roman</vt:lpstr>
      <vt:lpstr>Trebuchet MS</vt:lpstr>
      <vt:lpstr>Wingdings</vt:lpstr>
      <vt:lpstr>Wingdings 2</vt:lpstr>
      <vt:lpstr>Изящная</vt:lpstr>
      <vt:lpstr>Будущие защитники отечества</vt:lpstr>
      <vt:lpstr>Актуальность проекта</vt:lpstr>
      <vt:lpstr>Проблема:</vt:lpstr>
      <vt:lpstr>Цель проекта:</vt:lpstr>
      <vt:lpstr>Задачи:</vt:lpstr>
      <vt:lpstr>Реализация проекта I этап – подготовительный </vt:lpstr>
      <vt:lpstr>II этап – основной</vt:lpstr>
      <vt:lpstr>Физическое развитие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User</cp:lastModifiedBy>
  <cp:revision>58</cp:revision>
  <dcterms:created xsi:type="dcterms:W3CDTF">2015-07-10T06:16:17Z</dcterms:created>
  <dcterms:modified xsi:type="dcterms:W3CDTF">2017-02-14T21:14:16Z</dcterms:modified>
</cp:coreProperties>
</file>