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0" r:id="rId16"/>
    <p:sldId id="281" r:id="rId17"/>
    <p:sldId id="270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FFFF"/>
    <a:srgbClr val="9900FF"/>
    <a:srgbClr val="008000"/>
    <a:srgbClr val="00FF00"/>
    <a:srgbClr val="0066FF"/>
    <a:srgbClr val="66FF66"/>
    <a:srgbClr val="CC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835696" y="980728"/>
            <a:ext cx="7308304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КОНКУРСЫ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2564904"/>
            <a:ext cx="694826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 всеобучу «Читающая семья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3573016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3175">
                  <a:solidFill>
                    <a:srgbClr val="FF00FF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и провела</a:t>
            </a:r>
          </a:p>
          <a:p>
            <a:pPr algn="ctr"/>
            <a:r>
              <a:rPr lang="ru-RU" b="1" dirty="0" smtClean="0">
                <a:ln w="3175">
                  <a:solidFill>
                    <a:srgbClr val="FF00FF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Г.В. Горшихина – воспитатель </a:t>
            </a:r>
          </a:p>
          <a:p>
            <a:pPr algn="ctr"/>
            <a:r>
              <a:rPr lang="en-US" b="1" dirty="0" smtClean="0">
                <a:ln w="3175">
                  <a:solidFill>
                    <a:srgbClr val="FF00FF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 smtClean="0">
                <a:ln w="3175">
                  <a:solidFill>
                    <a:srgbClr val="FF00FF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 </a:t>
            </a:r>
          </a:p>
          <a:p>
            <a:pPr algn="ctr"/>
            <a:r>
              <a:rPr lang="ru-RU" b="1" dirty="0" smtClean="0">
                <a:ln w="3175">
                  <a:solidFill>
                    <a:srgbClr val="FF00FF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151</a:t>
            </a:r>
            <a:endParaRPr lang="ru-RU" b="1" dirty="0">
              <a:ln w="3175">
                <a:solidFill>
                  <a:srgbClr val="FF00FF"/>
                </a:solidFill>
              </a:ln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43808" y="692696"/>
            <a:ext cx="571566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8100" cmpd="dbl">
                  <a:solidFill>
                    <a:srgbClr val="00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Михалков </a:t>
            </a:r>
          </a:p>
          <a:p>
            <a:pPr algn="ctr"/>
            <a:r>
              <a:rPr lang="ru-RU" sz="4400" b="1" cap="none" spc="0" dirty="0" smtClean="0">
                <a:ln w="38100" cmpd="dbl">
                  <a:solidFill>
                    <a:srgbClr val="00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Сергей Владимирович</a:t>
            </a:r>
            <a:endParaRPr lang="ru-RU" sz="4400" b="1" cap="none" spc="0" dirty="0">
              <a:ln w="38100" cmpd="dbl">
                <a:solidFill>
                  <a:srgbClr val="00FFFF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15813" y="2348880"/>
            <a:ext cx="638982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28575">
                  <a:solidFill>
                    <a:srgbClr val="FF00FF"/>
                  </a:solidFill>
                </a:ln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«Дядя Стёпа»</a:t>
            </a:r>
          </a:p>
          <a:p>
            <a:pPr algn="ctr"/>
            <a:r>
              <a:rPr lang="ru-RU" sz="4000" b="1" cap="none" spc="50" dirty="0" smtClean="0">
                <a:ln w="28575">
                  <a:solidFill>
                    <a:srgbClr val="FF00FF"/>
                  </a:solidFill>
                </a:ln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«Дядя Стёпа милиционер»</a:t>
            </a:r>
          </a:p>
          <a:p>
            <a:pPr algn="ctr"/>
            <a:r>
              <a:rPr lang="ru-RU" sz="4000" b="1" cap="none" spc="50" dirty="0" smtClean="0">
                <a:ln w="28575">
                  <a:solidFill>
                    <a:srgbClr val="FF00FF"/>
                  </a:solidFill>
                </a:ln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«Дядя Степа и Егор»</a:t>
            </a:r>
          </a:p>
          <a:p>
            <a:pPr algn="ctr"/>
            <a:r>
              <a:rPr lang="ru-RU" sz="4000" b="1" cap="none" spc="50" dirty="0" smtClean="0">
                <a:ln w="28575">
                  <a:solidFill>
                    <a:srgbClr val="FF00FF"/>
                  </a:solidFill>
                </a:ln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«Дядя Стёпа ветеран»</a:t>
            </a:r>
          </a:p>
          <a:p>
            <a:pPr algn="ctr"/>
            <a:r>
              <a:rPr lang="ru-RU" sz="4000" b="1" cap="none" spc="50" dirty="0" smtClean="0">
                <a:ln w="28575">
                  <a:solidFill>
                    <a:srgbClr val="FF00FF"/>
                  </a:solidFill>
                </a:ln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«А что у вас?»</a:t>
            </a:r>
            <a:endParaRPr lang="ru-RU" sz="4000" b="1" cap="none" spc="50" dirty="0">
              <a:ln w="28575">
                <a:solidFill>
                  <a:srgbClr val="FF00FF"/>
                </a:solidFill>
              </a:ln>
              <a:solidFill>
                <a:srgbClr val="FF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pic>
        <p:nvPicPr>
          <p:cNvPr id="27650" name="Picture 2" descr="http://www.kz.all.biz/img/kz/catalog/47143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32656"/>
            <a:ext cx="4608512" cy="5976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07904" y="404664"/>
            <a:ext cx="498893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8100" cmpd="dbl">
                  <a:solidFill>
                    <a:srgbClr val="00FF00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Андерсен </a:t>
            </a:r>
          </a:p>
          <a:p>
            <a:pPr algn="ctr"/>
            <a:r>
              <a:rPr lang="ru-RU" sz="4800" b="1" cap="none" spc="0" dirty="0" err="1" smtClean="0">
                <a:ln w="38100" cmpd="dbl">
                  <a:solidFill>
                    <a:srgbClr val="00FF00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Ганс</a:t>
            </a:r>
            <a:r>
              <a:rPr lang="ru-RU" sz="4800" b="1" cap="none" spc="0" dirty="0" smtClean="0">
                <a:ln w="38100" cmpd="dbl">
                  <a:solidFill>
                    <a:srgbClr val="00FF00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Христиан</a:t>
            </a:r>
            <a:endParaRPr lang="ru-RU" sz="4800" b="1" cap="none" spc="0" dirty="0">
              <a:ln w="38100" cmpd="dbl">
                <a:solidFill>
                  <a:srgbClr val="00FF00"/>
                </a:solidFill>
                <a:prstDash val="solid"/>
                <a:miter lim="800000"/>
              </a:ln>
              <a:solidFill>
                <a:srgbClr val="008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12693" y="2132856"/>
            <a:ext cx="6107249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</a:t>
            </a:r>
            <a:r>
              <a:rPr lang="ru-RU" sz="4000" b="1" cap="none" spc="0" dirty="0" err="1" smtClean="0">
                <a:ln w="1905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Дюймовочка</a:t>
            </a:r>
            <a:r>
              <a:rPr lang="ru-RU" sz="4000" b="1" cap="none" spc="0" dirty="0" smtClean="0">
                <a:ln w="1905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»</a:t>
            </a:r>
          </a:p>
          <a:p>
            <a:pPr algn="ctr"/>
            <a:r>
              <a:rPr lang="ru-RU" sz="4000" b="1" cap="none" spc="0" dirty="0" smtClean="0">
                <a:ln w="1905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«Принцесса на горошине»</a:t>
            </a:r>
          </a:p>
          <a:p>
            <a:pPr algn="ctr"/>
            <a:r>
              <a:rPr lang="ru-RU" sz="4000" b="1" cap="none" spc="0" dirty="0" smtClean="0">
                <a:ln w="1905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«Русалочка»</a:t>
            </a:r>
          </a:p>
          <a:p>
            <a:pPr algn="ctr"/>
            <a:r>
              <a:rPr lang="ru-RU" sz="4000" b="1" cap="none" spc="0" dirty="0" smtClean="0">
                <a:ln w="1905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«Снежная королева»</a:t>
            </a:r>
          </a:p>
          <a:p>
            <a:pPr algn="ctr"/>
            <a:r>
              <a:rPr lang="ru-RU" sz="4000" b="1" cap="none" spc="0" dirty="0" smtClean="0">
                <a:ln w="1905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«Дикие лебеди»</a:t>
            </a:r>
          </a:p>
          <a:p>
            <a:pPr algn="ctr"/>
            <a:r>
              <a:rPr lang="ru-RU" sz="4000" b="1" cap="none" spc="0" dirty="0" smtClean="0">
                <a:ln w="1905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«Гадкий утенок»</a:t>
            </a:r>
            <a:endParaRPr lang="ru-RU" sz="4000" b="1" cap="none" spc="0" dirty="0">
              <a:ln w="19050" cmpd="sng">
                <a:solidFill>
                  <a:srgbClr val="0000FF"/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pic>
        <p:nvPicPr>
          <p:cNvPr id="25602" name="Picture 2" descr="http://www.helpmammy.ru/images/text-images/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32656"/>
            <a:ext cx="4680520" cy="61206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07904" y="476672"/>
            <a:ext cx="46324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Шарль Перро</a:t>
            </a:r>
            <a:endParaRPr lang="ru-RU" sz="5400" b="1" cap="none" spc="0" dirty="0">
              <a:ln w="28575" cmpd="dbl">
                <a:solidFill>
                  <a:srgbClr val="0000FF"/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1556792"/>
            <a:ext cx="5117105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«Золушка»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«Кот в сапогах»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«Красная шапочка»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«Мальчик-с-пальчик»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«Спящая красавица»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«Ослиная шкура»</a:t>
            </a:r>
            <a:endParaRPr lang="ru-RU" sz="4000" b="1" cap="none" spc="0" dirty="0">
              <a:ln w="24500" cmpd="dbl">
                <a:solidFill>
                  <a:srgbClr val="0000FF"/>
                </a:solidFill>
                <a:prstDash val="solid"/>
                <a:miter lim="800000"/>
              </a:ln>
              <a:solidFill>
                <a:srgbClr val="00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pic>
        <p:nvPicPr>
          <p:cNvPr id="6" name="Picture 2" descr="http://chto-chitat-detyam.ru/img/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836712"/>
            <a:ext cx="6192688" cy="4392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11960" y="188640"/>
            <a:ext cx="41386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Вильгельм и </a:t>
            </a:r>
          </a:p>
          <a:p>
            <a:pPr algn="ctr"/>
            <a:r>
              <a:rPr lang="ru-RU" sz="5400" b="1" cap="none" spc="0" dirty="0" err="1" smtClean="0">
                <a:ln w="24500" cmpd="dbl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Якоб</a:t>
            </a:r>
            <a:r>
              <a:rPr lang="ru-RU" sz="5400" b="1" cap="none" spc="0" dirty="0" smtClean="0">
                <a:ln w="24500" cmpd="dbl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Гримм </a:t>
            </a:r>
            <a:endParaRPr lang="ru-RU" sz="5400" b="1" cap="none" spc="0" dirty="0">
              <a:ln w="24500" cmpd="dbl">
                <a:solidFill>
                  <a:srgbClr val="008000"/>
                </a:solidFill>
                <a:prstDash val="solid"/>
                <a:miter lim="800000"/>
              </a:ln>
              <a:solidFill>
                <a:srgbClr val="00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2060848"/>
            <a:ext cx="6791796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</a:t>
            </a:r>
            <a:r>
              <a:rPr lang="ru-RU" sz="4000" b="1" cap="none" spc="0" dirty="0" err="1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Бременские</a:t>
            </a:r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музыканты» 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«Король </a:t>
            </a:r>
            <a:r>
              <a:rPr lang="ru-RU" sz="4000" b="1" cap="none" spc="0" dirty="0" err="1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Дроздобород</a:t>
            </a:r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«Горшочек каши»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«Госпожа Метелица»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«Белоснежка и семь гномов»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«Храбрый портной»</a:t>
            </a:r>
            <a:endParaRPr lang="ru-RU" sz="4000" b="1" cap="none" spc="0" dirty="0">
              <a:ln w="24500" cmpd="dbl">
                <a:solidFill>
                  <a:srgbClr val="0000FF"/>
                </a:solidFill>
                <a:prstDash val="solid"/>
                <a:miter lim="800000"/>
              </a:ln>
              <a:solidFill>
                <a:srgbClr val="9900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04664"/>
            <a:ext cx="4552181" cy="5791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59832" y="332656"/>
            <a:ext cx="586077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>
                  <a:solidFill>
                    <a:srgbClr val="00FFFF"/>
                  </a:solidFill>
                </a:ln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Николай Носов</a:t>
            </a:r>
            <a:endParaRPr lang="ru-RU" sz="6600" b="1" cap="none" spc="50" dirty="0" smtClean="0">
              <a:ln w="11430">
                <a:solidFill>
                  <a:srgbClr val="00FFFF"/>
                </a:solidFill>
              </a:ln>
              <a:solidFill>
                <a:srgbClr val="0066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556792"/>
            <a:ext cx="5973109" cy="44012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«Мишкина каша»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«Затейники»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«Приключения Незнайки 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 его друзей»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«Огурцы»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«Живая шляпа»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«Заплатка»</a:t>
            </a:r>
            <a:endParaRPr lang="ru-RU" sz="4000" b="1" cap="none" spc="0" dirty="0">
              <a:ln w="24500" cmpd="dbl">
                <a:solidFill>
                  <a:srgbClr val="0000FF"/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11760" y="1772816"/>
            <a:ext cx="65527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0" b="1" cap="none" spc="0" dirty="0" smtClean="0">
                <a:ln w="38100" cmpd="sng">
                  <a:solidFill>
                    <a:srgbClr val="FF00FF"/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Спасибо!!!</a:t>
            </a:r>
            <a:endParaRPr lang="ru-RU" sz="12000" b="1" cap="none" spc="0" dirty="0">
              <a:ln w="38100" cmpd="sng">
                <a:solidFill>
                  <a:srgbClr val="FF00FF"/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95736" y="1124744"/>
            <a:ext cx="6350147" cy="22713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9600" b="1" cap="none" spc="0" dirty="0" smtClean="0">
                <a:ln w="38100">
                  <a:solidFill>
                    <a:srgbClr val="FF00FF"/>
                  </a:solidFill>
                  <a:prstDash val="solid"/>
                  <a:miter lim="800000"/>
                </a:ln>
                <a:solidFill>
                  <a:srgbClr val="0099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«Писатели </a:t>
            </a:r>
          </a:p>
          <a:p>
            <a:pPr algn="ctr">
              <a:lnSpc>
                <a:spcPct val="70000"/>
              </a:lnSpc>
            </a:pPr>
            <a:r>
              <a:rPr lang="ru-RU" sz="9600" b="1" cap="none" spc="0" dirty="0" smtClean="0">
                <a:ln w="38100">
                  <a:solidFill>
                    <a:srgbClr val="FF00FF"/>
                  </a:solidFill>
                  <a:prstDash val="solid"/>
                  <a:miter lim="800000"/>
                </a:ln>
                <a:solidFill>
                  <a:srgbClr val="0099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и поэты»</a:t>
            </a:r>
            <a:endParaRPr lang="ru-RU" sz="9600" b="1" cap="none" spc="0" dirty="0">
              <a:ln w="38100">
                <a:solidFill>
                  <a:srgbClr val="FF00FF"/>
                </a:solidFill>
                <a:prstDash val="solid"/>
                <a:miter lim="800000"/>
              </a:ln>
              <a:solidFill>
                <a:srgbClr val="0099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3789040"/>
            <a:ext cx="71638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Назовите детского писателя </a:t>
            </a:r>
          </a:p>
          <a:p>
            <a:pPr algn="ctr"/>
            <a:r>
              <a:rPr lang="ru-RU" sz="4000" b="1" i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 его произведения</a:t>
            </a:r>
            <a:endParaRPr lang="ru-RU" sz="4000" b="1" i="1" cap="none" spc="0" dirty="0">
              <a:ln w="24500" cmpd="dbl">
                <a:solidFill>
                  <a:srgbClr val="0000FF"/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32656"/>
            <a:ext cx="4464496" cy="5976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71800" y="188640"/>
            <a:ext cx="608416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99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Чуковский </a:t>
            </a:r>
          </a:p>
          <a:p>
            <a:pPr algn="ctr"/>
            <a:r>
              <a:rPr lang="ru-RU" sz="4400" b="1" cap="none" spc="0" dirty="0" smtClean="0">
                <a:ln w="17780" cmpd="sng">
                  <a:solidFill>
                    <a:srgbClr val="0000FF"/>
                  </a:solidFill>
                  <a:prstDash val="solid"/>
                  <a:miter lim="800000"/>
                </a:ln>
                <a:solidFill>
                  <a:srgbClr val="0099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Корней Иванович </a:t>
            </a:r>
            <a:endParaRPr lang="ru-RU" sz="4400" b="1" cap="none" spc="0" dirty="0">
              <a:ln w="17780" cmpd="sng">
                <a:solidFill>
                  <a:srgbClr val="0000FF"/>
                </a:solidFill>
                <a:prstDash val="solid"/>
                <a:miter lim="800000"/>
              </a:ln>
              <a:solidFill>
                <a:srgbClr val="0099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556792"/>
            <a:ext cx="6158096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«Айболит» 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«Краденое солнце»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«Муха - Цокотуха» 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«Мойдодыр»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«Крокодил»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</a:t>
            </a:r>
            <a:r>
              <a:rPr lang="ru-RU" sz="4000" b="1" cap="none" spc="0" dirty="0" err="1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Бармалей</a:t>
            </a:r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«Путаница»</a:t>
            </a:r>
          </a:p>
          <a:p>
            <a:pPr algn="ctr"/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</a:t>
            </a:r>
            <a:r>
              <a:rPr lang="ru-RU" sz="4000" b="1" cap="none" spc="0" dirty="0" err="1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Тараканище</a:t>
            </a:r>
            <a:r>
              <a:rPr lang="ru-RU" sz="4000" b="1" cap="none" spc="0" dirty="0" smtClean="0">
                <a:ln w="24500" cmpd="dbl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99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»</a:t>
            </a:r>
            <a:endParaRPr lang="ru-RU" sz="4000" b="1" cap="none" spc="0" dirty="0">
              <a:ln w="24500" cmpd="dbl">
                <a:solidFill>
                  <a:srgbClr val="FF3300"/>
                </a:solidFill>
                <a:prstDash val="solid"/>
                <a:miter lim="800000"/>
              </a:ln>
              <a:solidFill>
                <a:srgbClr val="9900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32656"/>
            <a:ext cx="4536504" cy="59046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2276872"/>
            <a:ext cx="7344816" cy="3384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«Двенадцать месяцев»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«Сказка о глупом мышонке»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«Сказка об умном мышонке»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«Вот какой рассеянный»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«Рассказ о неизвестном герое»</a:t>
            </a:r>
          </a:p>
          <a:p>
            <a:pPr algn="ctr"/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332656"/>
            <a:ext cx="478720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4500" cmpd="dbl">
                  <a:solidFill>
                    <a:srgbClr val="00FFFF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Маршак </a:t>
            </a:r>
          </a:p>
          <a:p>
            <a:pPr algn="ctr"/>
            <a:r>
              <a:rPr lang="ru-RU" sz="4400" b="1" cap="none" spc="0" dirty="0" smtClean="0">
                <a:ln w="24500" cmpd="dbl">
                  <a:solidFill>
                    <a:srgbClr val="00FFFF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Самуил Яковлевич</a:t>
            </a:r>
            <a:endParaRPr lang="ru-RU" sz="4400" b="1" cap="none" spc="0" dirty="0">
              <a:ln w="24500" cmpd="dbl">
                <a:solidFill>
                  <a:srgbClr val="00FFFF"/>
                </a:solidFill>
                <a:prstDash val="solid"/>
                <a:miter lim="800000"/>
              </a:ln>
              <a:solidFill>
                <a:srgbClr val="0066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4664"/>
            <a:ext cx="4608512" cy="5976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3356992"/>
            <a:ext cx="7920880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FF00FF"/>
                  </a:solidFill>
                </a:ln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«Сказка о рыбаке и рыбке»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rgbClr val="FF00FF"/>
                  </a:solidFill>
                </a:ln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«Сказка о мёртвой царевне и семи богатырях»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rgbClr val="FF00FF"/>
                  </a:solidFill>
                </a:ln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«Сказка о золотом петушке»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rgbClr val="FF00FF"/>
                  </a:solidFill>
                </a:ln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«Сказка о царе Салтане…»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rgbClr val="FF00FF"/>
                  </a:solidFill>
                </a:ln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«Сказка о попе и работнике его </a:t>
            </a:r>
            <a:r>
              <a:rPr lang="ru-RU" sz="4000" b="1" spc="50" dirty="0" err="1" smtClean="0">
                <a:ln w="11430">
                  <a:solidFill>
                    <a:srgbClr val="FF00FF"/>
                  </a:solidFill>
                </a:ln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Балде</a:t>
            </a:r>
            <a:r>
              <a:rPr lang="ru-RU" sz="4000" b="1" spc="50" dirty="0" smtClean="0">
                <a:ln w="11430">
                  <a:solidFill>
                    <a:srgbClr val="FF00FF"/>
                  </a:solidFill>
                </a:ln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32656"/>
            <a:ext cx="547496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4500" cmpd="dbl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Пушкин </a:t>
            </a:r>
          </a:p>
          <a:p>
            <a:pPr algn="ctr"/>
            <a:r>
              <a:rPr lang="ru-RU" sz="4400" b="1" cap="none" spc="0" dirty="0" smtClean="0">
                <a:ln w="24500" cmpd="dbl">
                  <a:solidFill>
                    <a:srgbClr val="008000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Александр Сергеевич</a:t>
            </a:r>
            <a:endParaRPr lang="ru-RU" sz="4400" b="1" cap="none" spc="0" dirty="0">
              <a:ln w="24500" cmpd="dbl">
                <a:solidFill>
                  <a:srgbClr val="008000"/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evseoboi.com.ua/uploads/posts/2010-01/1264692471_slgg_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939" y="0"/>
            <a:ext cx="9171939" cy="6858000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32656"/>
            <a:ext cx="4680520" cy="5976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269</Words>
  <Application>Microsoft Office PowerPoint</Application>
  <PresentationFormat>Экран (4:3)</PresentationFormat>
  <Paragraphs>73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28</cp:revision>
  <dcterms:created xsi:type="dcterms:W3CDTF">2016-01-19T18:38:40Z</dcterms:created>
  <dcterms:modified xsi:type="dcterms:W3CDTF">2016-01-21T19:06:46Z</dcterms:modified>
</cp:coreProperties>
</file>