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2" r:id="rId16"/>
    <p:sldId id="271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32" autoAdjust="0"/>
    <p:restoredTop sz="94660"/>
  </p:normalViewPr>
  <p:slideViewPr>
    <p:cSldViewPr>
      <p:cViewPr varScale="1">
        <p:scale>
          <a:sx n="73" d="100"/>
          <a:sy n="73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57EED-C210-403D-93F4-42D755DE9F63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889A4-96EA-4946-9404-93366B920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54307-2CDD-4F71-BEEC-BE94B89C56C6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242DF-91A5-4442-B1AC-C8D24493D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7E69A-91C9-4CAD-8BC8-CB02A45D6B1E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470E6-B03A-4D0E-A4A2-06BA9397F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578EA-10CE-4EEF-869A-1150A6692E22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E5752-0FE9-4E24-BADA-760EAEA70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8DFD2-F6FD-4958-A265-F1D8979BCF09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C1DE9-4319-45C1-8DE1-637465234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A8D3C-56D4-4144-BD3B-D89B2A3A3A24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E84DB-D5D4-4C15-A402-EA1615755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BC42D-724C-4C53-81DA-20237E69F9B0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2AEC1-EF8A-4BB2-808E-574203A85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06BBC-07D6-474F-A54C-209EC8355C55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374AB-3F10-4BFC-A731-8E2FCE05F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CBD9C-73F0-4980-92AB-EF649C9F7E51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F13B1-0A3C-435A-9DC5-B2C67AEC9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69A18-024F-4BC3-B266-8931AF05A2AC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6B337-591D-4882-9AF8-CAB90A268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2705C-FACF-4FDA-B603-F5A96396180B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BEE50-5EF4-4FFD-969F-54ACF401C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5BEA14-4E94-4963-AA21-1D856F70C574}" type="datetimeFigureOut">
              <a:rPr lang="ru-RU"/>
              <a:pPr>
                <a:defRPr/>
              </a:pPr>
              <a:t>15.02.2017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174302-9AA2-4AD1-A27D-6AF1906DB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900113" y="260350"/>
            <a:ext cx="7848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</a:t>
            </a:r>
          </a:p>
          <a:p>
            <a:pPr algn="ctr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учреждение «Центр развития ребенка «Аленушка» - </a:t>
            </a:r>
          </a:p>
          <a:p>
            <a:pPr algn="ctr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детский сад №3</a:t>
            </a:r>
          </a:p>
        </p:txBody>
      </p:sp>
      <p:pic>
        <p:nvPicPr>
          <p:cNvPr id="13315" name="Рисунок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1412875"/>
            <a:ext cx="35814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539750" y="1412875"/>
            <a:ext cx="41036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ctr">
              <a:lnSpc>
                <a:spcPct val="200000"/>
              </a:lnSpc>
            </a:pPr>
            <a:r>
              <a:rPr lang="ru-RU" sz="3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Никишина Светлана Михайловна</a:t>
            </a:r>
          </a:p>
          <a:p>
            <a:pPr algn="ctr">
              <a:lnSpc>
                <a:spcPct val="200000"/>
              </a:lnSpc>
            </a:pPr>
            <a:r>
              <a:rPr lang="en-US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6375" y="549275"/>
            <a:ext cx="6983413" cy="258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один из основных видов занятий и особая форма организации работы по экологическому воспитанию, одна из очень трудоемких и сложных форм обучения. Благодаря экскурсиям развивается наблюдательность, возникает интерес к природе. Красота природы окружающая их, вызывает глубокие переживания, способствует развитию эстетических чувств.</a:t>
            </a:r>
          </a:p>
        </p:txBody>
      </p:sp>
      <p:pic>
        <p:nvPicPr>
          <p:cNvPr id="22530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97600" y="4502150"/>
            <a:ext cx="2649538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7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133725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00338" y="4632325"/>
            <a:ext cx="24749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550" y="3105150"/>
            <a:ext cx="2476500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0113" y="0"/>
            <a:ext cx="7848600" cy="632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Для установления причин явлений, связей и отношений между предметами и явлениями я стараюсь использовать как можно больше опытов.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должен строиться на основе имеющихся представлений, которые дети получили в процессе наблюдений и труда. Проводятся опыты чаще всего в старших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в младшей и средней группах используются отдельные поисковые действия. Опыт способствует формированию у детей познавательного интереса к природе, развивают наблюдательность, мыслительную деятельность.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Часто на занятиях я использую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художественную литературу.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 о природе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воздействует на чувства детей.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я использую литературу,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рекомендованную программой детского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сада. После чтения с детьми провожу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беседу, задаю вопросы.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30788" y="3867150"/>
            <a:ext cx="3684587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8888" y="620713"/>
            <a:ext cx="7634287" cy="1338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детском саду проводятся конкурсы детских рисунков «Времена года», «Мир глазами детей», «Как я провел лето», «Листопад», «Зимушка-зима», «Тает снежок, ожил лужок», «Лучшая поделка из природного материала».</a:t>
            </a:r>
          </a:p>
        </p:txBody>
      </p:sp>
      <p:pic>
        <p:nvPicPr>
          <p:cNvPr id="24578" name="Рисунок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84463" y="4103688"/>
            <a:ext cx="3440112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2275" y="2060575"/>
            <a:ext cx="2135188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625" y="2001838"/>
            <a:ext cx="305117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8888" y="620713"/>
            <a:ext cx="7200900" cy="383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Очень тесно ведем работу по экологическому воспитанию с семьей. Только опираясь на семью, только совместными усилиями мы можем решить главную задачу – воспитание человека с большой буквы, человека экологически грамотного. В работе с родителями по экологическому воспитанию детей мы используем как традиционные формы (родительские собрания, консультации, беседы), так и нетрадиционные (деловые игры, прямой телефон, круглый стол, дискуссии).</a:t>
            </a:r>
          </a:p>
        </p:txBody>
      </p:sp>
      <p:pic>
        <p:nvPicPr>
          <p:cNvPr id="25602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4149725"/>
            <a:ext cx="37703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671888" y="2455863"/>
            <a:ext cx="1728787" cy="1657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3587750" y="2955925"/>
            <a:ext cx="18970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Организационная форма обучения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206625" y="2351088"/>
            <a:ext cx="1536700" cy="536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909763" y="3541713"/>
            <a:ext cx="1762125" cy="292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28" idx="0"/>
            <a:endCxn id="4" idx="3"/>
          </p:cNvCxnSpPr>
          <p:nvPr/>
        </p:nvCxnSpPr>
        <p:spPr>
          <a:xfrm flipV="1">
            <a:off x="2767013" y="3870325"/>
            <a:ext cx="1157287" cy="1038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511675" y="1323975"/>
            <a:ext cx="23813" cy="1184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330825" y="2351088"/>
            <a:ext cx="1617663" cy="536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5351463" y="3468688"/>
            <a:ext cx="1597025" cy="401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32" idx="0"/>
            <a:endCxn id="4" idx="5"/>
          </p:cNvCxnSpPr>
          <p:nvPr/>
        </p:nvCxnSpPr>
        <p:spPr>
          <a:xfrm flipH="1" flipV="1">
            <a:off x="5146675" y="3870325"/>
            <a:ext cx="1249363" cy="1038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304925" y="469900"/>
            <a:ext cx="1489075" cy="831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66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1866900"/>
            <a:ext cx="1801812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6088" y="4908550"/>
            <a:ext cx="2100262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3325" y="458788"/>
            <a:ext cx="16557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5950" y="1814513"/>
            <a:ext cx="170973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0238" y="3406775"/>
            <a:ext cx="17684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1463" y="4908550"/>
            <a:ext cx="20891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403600"/>
            <a:ext cx="1849438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2" name="TextBox 23"/>
          <p:cNvSpPr txBox="1">
            <a:spLocks noChangeArrowheads="1"/>
          </p:cNvSpPr>
          <p:nvPr/>
        </p:nvSpPr>
        <p:spPr bwMode="auto">
          <a:xfrm>
            <a:off x="2125663" y="5051425"/>
            <a:ext cx="1147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речи</a:t>
            </a:r>
          </a:p>
        </p:txBody>
      </p:sp>
      <p:sp>
        <p:nvSpPr>
          <p:cNvPr id="26643" name="TextBox 27"/>
          <p:cNvSpPr txBox="1">
            <a:spLocks noChangeArrowheads="1"/>
          </p:cNvSpPr>
          <p:nvPr/>
        </p:nvSpPr>
        <p:spPr bwMode="auto">
          <a:xfrm>
            <a:off x="5351463" y="4959350"/>
            <a:ext cx="2095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Обучение детей уходу за растениями и животными</a:t>
            </a:r>
          </a:p>
        </p:txBody>
      </p:sp>
      <p:sp>
        <p:nvSpPr>
          <p:cNvPr id="26644" name="TextBox 1033"/>
          <p:cNvSpPr txBox="1">
            <a:spLocks noChangeArrowheads="1"/>
          </p:cNvSpPr>
          <p:nvPr/>
        </p:nvSpPr>
        <p:spPr bwMode="auto">
          <a:xfrm>
            <a:off x="506413" y="3454400"/>
            <a:ext cx="15065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Обобщение представлений о природе</a:t>
            </a:r>
          </a:p>
        </p:txBody>
      </p:sp>
      <p:sp>
        <p:nvSpPr>
          <p:cNvPr id="26645" name="TextBox 1036"/>
          <p:cNvSpPr txBox="1">
            <a:spLocks noChangeArrowheads="1"/>
          </p:cNvSpPr>
          <p:nvPr/>
        </p:nvSpPr>
        <p:spPr bwMode="auto">
          <a:xfrm>
            <a:off x="6980238" y="3454400"/>
            <a:ext cx="17684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Ознакомление с трудом взрослых в природе</a:t>
            </a:r>
          </a:p>
        </p:txBody>
      </p:sp>
      <p:sp>
        <p:nvSpPr>
          <p:cNvPr id="26646" name="TextBox 1039"/>
          <p:cNvSpPr txBox="1">
            <a:spLocks noChangeArrowheads="1"/>
          </p:cNvSpPr>
          <p:nvPr/>
        </p:nvSpPr>
        <p:spPr bwMode="auto">
          <a:xfrm>
            <a:off x="404813" y="1866900"/>
            <a:ext cx="1768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Классификация представлений о природе</a:t>
            </a:r>
          </a:p>
        </p:txBody>
      </p:sp>
      <p:sp>
        <p:nvSpPr>
          <p:cNvPr id="26647" name="TextBox 1040"/>
          <p:cNvSpPr txBox="1">
            <a:spLocks noChangeArrowheads="1"/>
          </p:cNvSpPr>
          <p:nvPr/>
        </p:nvSpPr>
        <p:spPr bwMode="auto">
          <a:xfrm>
            <a:off x="6948488" y="1762125"/>
            <a:ext cx="1727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по экологической тематике</a:t>
            </a:r>
          </a:p>
        </p:txBody>
      </p:sp>
      <p:pic>
        <p:nvPicPr>
          <p:cNvPr id="2664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6513" y="458788"/>
            <a:ext cx="162083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9" name="TextBox 1043"/>
          <p:cNvSpPr txBox="1">
            <a:spLocks noChangeArrowheads="1"/>
          </p:cNvSpPr>
          <p:nvPr/>
        </p:nvSpPr>
        <p:spPr bwMode="auto">
          <a:xfrm>
            <a:off x="1316038" y="728663"/>
            <a:ext cx="14271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</p:txBody>
      </p:sp>
      <p:sp>
        <p:nvSpPr>
          <p:cNvPr id="26650" name="TextBox 1044"/>
          <p:cNvSpPr txBox="1">
            <a:spLocks noChangeArrowheads="1"/>
          </p:cNvSpPr>
          <p:nvPr/>
        </p:nvSpPr>
        <p:spPr bwMode="auto">
          <a:xfrm>
            <a:off x="3492500" y="549275"/>
            <a:ext cx="20875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</a:p>
        </p:txBody>
      </p:sp>
      <p:sp>
        <p:nvSpPr>
          <p:cNvPr id="26651" name="TextBox 1046"/>
          <p:cNvSpPr txBox="1">
            <a:spLocks noChangeArrowheads="1"/>
          </p:cNvSpPr>
          <p:nvPr/>
        </p:nvSpPr>
        <p:spPr bwMode="auto">
          <a:xfrm>
            <a:off x="6399213" y="481013"/>
            <a:ext cx="16621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Наблюдение за животными и растениями</a:t>
            </a:r>
          </a:p>
        </p:txBody>
      </p:sp>
      <p:cxnSp>
        <p:nvCxnSpPr>
          <p:cNvPr id="1049" name="Прямая со стрелкой 1048"/>
          <p:cNvCxnSpPr>
            <a:stCxn id="23" idx="2"/>
          </p:cNvCxnSpPr>
          <p:nvPr/>
        </p:nvCxnSpPr>
        <p:spPr>
          <a:xfrm>
            <a:off x="2049463" y="1301750"/>
            <a:ext cx="2090737" cy="1317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Прямая со стрелкой 1050"/>
          <p:cNvCxnSpPr>
            <a:stCxn id="1043" idx="2"/>
          </p:cNvCxnSpPr>
          <p:nvPr/>
        </p:nvCxnSpPr>
        <p:spPr>
          <a:xfrm flipH="1">
            <a:off x="5003800" y="1312863"/>
            <a:ext cx="2193925" cy="1306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550" y="260350"/>
            <a:ext cx="7848600" cy="632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   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маленького ребенка формируется в общении с окружающими его людьми. В процессе общения проявляется его познавательная и предметная деятельность. Именно поэтому, я в своей работе уделяю особое внимание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речи, ведь речь не является врожденной способностью человека, она формируется постепенно, вместе с развитием ребенка.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Оформила картотеку с играми и упражнениями с грамматическим содержанием: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образование форм глаголов;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соотношение названий животных и их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детенышей;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звуковой культуры речи.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важнейших условий развития речи является развитие </a:t>
            </a:r>
            <a:r>
              <a:rPr lang="ru-RU" b="1" i="1" u="sng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слуха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применяю в своей работе такие дидактические игры: «Где позвонили?», «Чей голос?», «Кто позвал мишку?» и т. д., а правильное речевое дыхание обеспечивает наилучшее звучание голоса.</a:t>
            </a:r>
          </a:p>
        </p:txBody>
      </p:sp>
      <p:pic>
        <p:nvPicPr>
          <p:cNvPr id="27650" name="Рисунок 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2781300"/>
            <a:ext cx="2963863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052513"/>
            <a:ext cx="4933950" cy="424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хорошее в людях из детства!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истоки добра пробудить?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Прикоснуться к природе всем сердцем: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Удивиться, узнать, полюбить!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хотим, чтоб земля расцветала,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росли, как цветы, малыши,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для них экология стала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наукой, а частью души!</a:t>
            </a:r>
          </a:p>
        </p:txBody>
      </p:sp>
      <p:pic>
        <p:nvPicPr>
          <p:cNvPr id="28674" name="Рисунок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3716338"/>
            <a:ext cx="315753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27675" y="785813"/>
            <a:ext cx="3132138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7475" y="1412875"/>
            <a:ext cx="6624638" cy="3162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1052513"/>
            <a:ext cx="7126287" cy="4051300"/>
          </a:xfrm>
        </p:spPr>
        <p:txBody>
          <a:bodyPr rtlCol="0">
            <a:normAutofit/>
          </a:bodyPr>
          <a:lstStyle/>
          <a:p>
            <a:pPr marL="0" indent="0" algn="r"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«Дети должны жить в мире красоты, игры, сказки, музыки, рисунка, фантазии, творчества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150" y="3716338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Тема: «Экологическое воспитание и развитие речи дошкольников».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5362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875" y="3500438"/>
            <a:ext cx="37084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450" y="188913"/>
            <a:ext cx="7200900" cy="4662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Экологическое воспитание – это воспитание нравственности, духовности, интеллекта.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и природа – философы, поэты, художники всех времен и народов отдали дань этой вечной и всегда актуальной теме.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Влияние природы на человека огромно: она встречает малыша морем звуков и запахов, тайнами и загадками, заставляет остановиться, присмотреться, задуматься. Красота окружающего мира рождает чувство привязанности к тому месту, где родился и живешь, и, в конечном счете, любовь к отечеству. «Рыбе-вода, птице-воздух, зверю-лес, степи, горы. А человеку нужна Родина. И охранять природу – значит хранить Родину».</a:t>
            </a:r>
          </a:p>
        </p:txBody>
      </p:sp>
      <p:pic>
        <p:nvPicPr>
          <p:cNvPr id="16386" name="Рисунок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0200" y="4508500"/>
            <a:ext cx="33083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2863" y="692150"/>
            <a:ext cx="6769100" cy="3602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гуманного отношения к природе (нравственное воспитание).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Экологическая воспитанность, искренняя любовь к природе означает не только определенное душевное состояние, восприятие ее красоты, но и ее понимание и познание.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7410" name="Рисунок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213" y="3573463"/>
            <a:ext cx="4021137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813" y="908050"/>
            <a:ext cx="6840537" cy="457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систему экологических знаний и представлений (интеллектуальное развитие).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эстетические чувства (умения увидеть и прочувствовать красоту природы, восхищаться ею, желания сохранить ее).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в посильной для них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деятельности по уходу за растения-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ми  животными, по охране и защите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природы.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8434" name="Рисунок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625" y="3500438"/>
            <a:ext cx="349091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8888" y="665163"/>
            <a:ext cx="6985000" cy="5078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нашем детском саду я провожу большую работу по экологическому воспитанию дошкольников: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природы.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Конкурсы.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поделок.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 нас имеется природоведческая литература, пособия, схемы, таблицы, дидактические пособия, игры экологического содержания.</a:t>
            </a:r>
          </a:p>
        </p:txBody>
      </p:sp>
      <p:pic>
        <p:nvPicPr>
          <p:cNvPr id="19458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725" y="1773238"/>
            <a:ext cx="35512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2263" y="333375"/>
            <a:ext cx="6553200" cy="3830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создан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природы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знакомит детей с комнатными растениями, условиями необходимыми для их роста и развития. Для наблюдений и труда в природе.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70513" y="1844675"/>
            <a:ext cx="2536825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4075" y="2865438"/>
            <a:ext cx="257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03338" y="333375"/>
            <a:ext cx="7129462" cy="5492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 широко используются для экологического воспитания детей. Дети знакомятся с изменениями природы по (продолжительность дня, погода, изменения в жизни растений и животных, труд людей). На прогулках я организую игры с природными материалами (песок, вода, снег, листья, плоды). Для таких игр на участке имеем такое оборудование, как ящик с песком, совочки, формочки, перчатки.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прогулке используются разнообразные игровые упражнения: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по описанию;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где растет;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узнай и назови;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вершки-корешки;</a:t>
            </a: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животных и т.д.</a:t>
            </a:r>
          </a:p>
        </p:txBody>
      </p:sp>
      <p:pic>
        <p:nvPicPr>
          <p:cNvPr id="21506" name="Рисунок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425" y="3716338"/>
            <a:ext cx="1989138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336</TotalTime>
  <Words>928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Слайд 1</vt:lpstr>
      <vt:lpstr>Слайд 2</vt:lpstr>
      <vt:lpstr>    Тема: «Экологическое воспитание и развитие речи дошкольников».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</dc:creator>
  <cp:lastModifiedBy>Admin</cp:lastModifiedBy>
  <cp:revision>27</cp:revision>
  <dcterms:created xsi:type="dcterms:W3CDTF">2014-02-26T09:24:08Z</dcterms:created>
  <dcterms:modified xsi:type="dcterms:W3CDTF">2017-02-15T12:28:19Z</dcterms:modified>
</cp:coreProperties>
</file>