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7" r:id="rId2"/>
    <p:sldId id="258" r:id="rId3"/>
    <p:sldId id="256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03" autoAdjust="0"/>
  </p:normalViewPr>
  <p:slideViewPr>
    <p:cSldViewPr>
      <p:cViewPr varScale="1">
        <p:scale>
          <a:sx n="79" d="100"/>
          <a:sy n="79" d="100"/>
        </p:scale>
        <p:origin x="-4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353D2E-BEC9-4DF4-B229-600897F8139C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AB2ED-EB0C-4243-AD8C-3B3A24A7E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563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95736" y="675724"/>
            <a:ext cx="5938819" cy="924475"/>
          </a:xfrm>
        </p:spPr>
        <p:txBody>
          <a:bodyPr/>
          <a:lstStyle/>
          <a:p>
            <a:r>
              <a:rPr lang="ru-RU" sz="6000" i="1" dirty="0" smtClean="0">
                <a:solidFill>
                  <a:srgbClr val="002060"/>
                </a:solidFill>
              </a:rPr>
              <a:t>ЭКОЛОГИЯ</a:t>
            </a:r>
            <a:endParaRPr lang="ru-RU" sz="6000" i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16832"/>
            <a:ext cx="7272808" cy="4545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3486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125113" cy="924475"/>
          </a:xfrm>
        </p:spPr>
        <p:txBody>
          <a:bodyPr/>
          <a:lstStyle/>
          <a:p>
            <a:r>
              <a:rPr lang="ru-RU" sz="36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ЗАГРЯЗНЕНИЕ АТМОСФЕРЫ</a:t>
            </a:r>
            <a:endParaRPr lang="ru-RU" sz="3600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628800"/>
            <a:ext cx="5898461" cy="4718769"/>
          </a:xfrm>
        </p:spPr>
      </p:pic>
    </p:spTree>
    <p:extLst>
      <p:ext uri="{BB962C8B-B14F-4D97-AF65-F5344CB8AC3E}">
        <p14:creationId xmlns:p14="http://schemas.microsoft.com/office/powerpoint/2010/main" val="2879717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i="1" dirty="0" smtClean="0">
                <a:solidFill>
                  <a:schemeClr val="accent6">
                    <a:lumMod val="50000"/>
                  </a:schemeClr>
                </a:solidFill>
              </a:rPr>
              <a:t>ЗАГРЯЗНЕНИЕ ВОДЫ</a:t>
            </a:r>
            <a:endParaRPr lang="ru-RU" sz="48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667" y="1806575"/>
            <a:ext cx="6402666" cy="4052888"/>
          </a:xfrm>
        </p:spPr>
      </p:pic>
    </p:spTree>
    <p:extLst>
      <p:ext uri="{BB962C8B-B14F-4D97-AF65-F5344CB8AC3E}">
        <p14:creationId xmlns:p14="http://schemas.microsoft.com/office/powerpoint/2010/main" val="2739280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i="1" dirty="0" smtClean="0"/>
              <a:t>ЗАГРЯЗНЕНИЕ ЗЕМЛИ</a:t>
            </a:r>
            <a:endParaRPr lang="ru-RU" sz="48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772816"/>
            <a:ext cx="6869936" cy="4574753"/>
          </a:xfrm>
        </p:spPr>
      </p:pic>
    </p:spTree>
    <p:extLst>
      <p:ext uri="{BB962C8B-B14F-4D97-AF65-F5344CB8AC3E}">
        <p14:creationId xmlns:p14="http://schemas.microsoft.com/office/powerpoint/2010/main" val="1998419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76672"/>
            <a:ext cx="7306974" cy="1296144"/>
          </a:xfrm>
        </p:spPr>
        <p:txBody>
          <a:bodyPr/>
          <a:lstStyle/>
          <a:p>
            <a:r>
              <a:rPr lang="ru-RU" sz="3600" dirty="0" smtClean="0">
                <a:solidFill>
                  <a:schemeClr val="tx1">
                    <a:lumMod val="85000"/>
                  </a:schemeClr>
                </a:solidFill>
              </a:rPr>
              <a:t>        ПУТИ РЕШЕНИЯ ЭКОЛОГИЧЕСКИХ ПРОБЛЕМ</a:t>
            </a:r>
            <a:endParaRPr lang="ru-RU" sz="3600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32856"/>
            <a:ext cx="8366482" cy="3960440"/>
          </a:xfrm>
        </p:spPr>
      </p:pic>
    </p:spTree>
    <p:extLst>
      <p:ext uri="{BB962C8B-B14F-4D97-AF65-F5344CB8AC3E}">
        <p14:creationId xmlns:p14="http://schemas.microsoft.com/office/powerpoint/2010/main" val="3309100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25</TotalTime>
  <Words>12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Summer</vt:lpstr>
      <vt:lpstr>ЭКОЛОГИЯ</vt:lpstr>
      <vt:lpstr>ЗАГРЯЗНЕНИЕ АТМОСФЕРЫ</vt:lpstr>
      <vt:lpstr>ЗАГРЯЗНЕНИЕ ВОДЫ</vt:lpstr>
      <vt:lpstr>ЗАГРЯЗНЕНИЕ ЗЕМЛИ</vt:lpstr>
      <vt:lpstr>        ПУТИ РЕШЕНИЯ ЭКОЛОГИЧЕСКИХ ПРОБЛЕМ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COMP</cp:lastModifiedBy>
  <cp:revision>4</cp:revision>
  <dcterms:modified xsi:type="dcterms:W3CDTF">2017-01-30T15:44:06Z</dcterms:modified>
</cp:coreProperties>
</file>