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4742520-4BD9-4B08-B80E-0E30A75C2D6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FF58A1-01BD-4626-9D26-D6D095625E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основ  и правил дорожного движения  детей дошкольного возраста средняя группа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36004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err="1" smtClean="0"/>
              <a:t>Дуппор</a:t>
            </a:r>
            <a:r>
              <a:rPr lang="ru-RU" dirty="0" smtClean="0"/>
              <a:t> </a:t>
            </a:r>
          </a:p>
          <a:p>
            <a:r>
              <a:rPr lang="ru-RU" dirty="0" smtClean="0"/>
              <a:t>Елена Владимировна</a:t>
            </a:r>
          </a:p>
          <a:p>
            <a:r>
              <a:rPr lang="ru-RU" dirty="0" smtClean="0"/>
              <a:t>Воспитатель МБДОУ №99</a:t>
            </a:r>
          </a:p>
          <a:p>
            <a:r>
              <a:rPr lang="ru-RU" dirty="0" smtClean="0"/>
              <a:t>Миасс-2016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Безопасности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Предполагает обсуждение проблем, связанных с ПДД ,с общением с незнакомыми людьми, с ситуациями кражи детей, с культурой поведения в транспорте , в общественных местах, на прогулке.</a:t>
            </a:r>
          </a:p>
          <a:p>
            <a:pPr marL="0" indent="0" algn="just"/>
            <a:r>
              <a:rPr lang="ru-RU" dirty="0" smtClean="0"/>
              <a:t>Темы бесед:</a:t>
            </a:r>
          </a:p>
          <a:p>
            <a:pPr marL="0" indent="0" algn="just"/>
            <a:r>
              <a:rPr lang="ru-RU" dirty="0" smtClean="0"/>
              <a:t> «Дорожные знаки»</a:t>
            </a:r>
          </a:p>
          <a:p>
            <a:pPr marL="0" indent="0" algn="just"/>
            <a:r>
              <a:rPr lang="ru-RU" dirty="0" smtClean="0"/>
              <a:t>«Анализ сказки»</a:t>
            </a:r>
          </a:p>
          <a:p>
            <a:pPr marL="0" indent="0" algn="just">
              <a:buFont typeface="Arial" charset="0"/>
              <a:buChar char="•"/>
            </a:pPr>
            <a:r>
              <a:rPr lang="ru-RU" dirty="0" smtClean="0"/>
              <a:t>«Нет людей плохих ,  есть люди с плохими намереньями»</a:t>
            </a:r>
          </a:p>
          <a:p>
            <a:pPr marL="0" indent="0" algn="just">
              <a:buFont typeface="Arial" charset="0"/>
              <a:buChar char="•"/>
            </a:pPr>
            <a:r>
              <a:rPr lang="ru-RU" dirty="0" smtClean="0"/>
              <a:t> «При насилии и психическом давлении на ребенка»</a:t>
            </a:r>
          </a:p>
          <a:p>
            <a:pPr marL="0" indent="0" algn="just">
              <a:buFont typeface="Arial" charset="0"/>
              <a:buChar char="•"/>
            </a:pPr>
            <a:r>
              <a:rPr lang="ru-RU" dirty="0" smtClean="0"/>
              <a:t> « Я потерялся»</a:t>
            </a:r>
          </a:p>
          <a:p>
            <a:pPr marL="0" indent="0" algn="just">
              <a:buFont typeface="Arial" charset="0"/>
              <a:buChar char="•"/>
            </a:pPr>
            <a:r>
              <a:rPr lang="ru-RU" dirty="0" smtClean="0"/>
              <a:t>  «Я культурный и воспитанный»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709225"/>
            <a:ext cx="4038600" cy="36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Безопасности : ГБДД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708920"/>
            <a:ext cx="4038600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09225"/>
            <a:ext cx="4038600" cy="36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Безопасности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420888"/>
            <a:ext cx="4038600" cy="367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880"/>
            <a:ext cx="4038600" cy="367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Безопасности :МЧС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2069475"/>
            <a:ext cx="8136904" cy="4311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1.Безопасность на улице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2060848"/>
            <a:ext cx="40386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60848"/>
            <a:ext cx="40386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653136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</TotalTime>
  <Words>114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Формирование основ  и правил дорожного движения  детей дошкольного возраста средняя группа  </vt:lpstr>
      <vt:lpstr>Центр Безопасности</vt:lpstr>
      <vt:lpstr>Центр Безопасности : ГБДД</vt:lpstr>
      <vt:lpstr>Центр Безопасности</vt:lpstr>
      <vt:lpstr>Центр Безопасности :МЧС</vt:lpstr>
      <vt:lpstr> 1.Безопасность на улице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основ  и правил дорожного движения  детей дошкольного возраста средняя группа  </dc:title>
  <dc:creator>SAMSUNG</dc:creator>
  <cp:lastModifiedBy>SAMSUNG</cp:lastModifiedBy>
  <cp:revision>1</cp:revision>
  <dcterms:created xsi:type="dcterms:W3CDTF">2017-02-15T00:21:59Z</dcterms:created>
  <dcterms:modified xsi:type="dcterms:W3CDTF">2017-02-15T00:27:04Z</dcterms:modified>
</cp:coreProperties>
</file>