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56" r:id="rId4"/>
    <p:sldId id="257" r:id="rId5"/>
    <p:sldId id="264" r:id="rId6"/>
    <p:sldId id="260" r:id="rId7"/>
    <p:sldId id="267" r:id="rId8"/>
    <p:sldId id="265" r:id="rId9"/>
    <p:sldId id="261" r:id="rId10"/>
    <p:sldId id="268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40450-0C3F-4170-992F-2F226E81DFBE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E8CEA-09C9-49A6-964F-C9CB3D1E7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442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40450-0C3F-4170-992F-2F226E81DFBE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E8CEA-09C9-49A6-964F-C9CB3D1E7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441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40450-0C3F-4170-992F-2F226E81DFBE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E8CEA-09C9-49A6-964F-C9CB3D1E7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41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40450-0C3F-4170-992F-2F226E81DFBE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E8CEA-09C9-49A6-964F-C9CB3D1E7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48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40450-0C3F-4170-992F-2F226E81DFBE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E8CEA-09C9-49A6-964F-C9CB3D1E7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180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40450-0C3F-4170-992F-2F226E81DFBE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E8CEA-09C9-49A6-964F-C9CB3D1E7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168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40450-0C3F-4170-992F-2F226E81DFBE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E8CEA-09C9-49A6-964F-C9CB3D1E7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94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40450-0C3F-4170-992F-2F226E81DFBE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E8CEA-09C9-49A6-964F-C9CB3D1E7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700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40450-0C3F-4170-992F-2F226E81DFBE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E8CEA-09C9-49A6-964F-C9CB3D1E7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350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40450-0C3F-4170-992F-2F226E81DFBE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E8CEA-09C9-49A6-964F-C9CB3D1E7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688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40450-0C3F-4170-992F-2F226E81DFBE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E8CEA-09C9-49A6-964F-C9CB3D1E7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195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40450-0C3F-4170-992F-2F226E81DFBE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E8CEA-09C9-49A6-964F-C9CB3D1E7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795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87824" y="260648"/>
            <a:ext cx="3456384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роверка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755393"/>
              </p:ext>
            </p:extLst>
          </p:nvPr>
        </p:nvGraphicFramePr>
        <p:xfrm>
          <a:off x="251520" y="1124744"/>
          <a:ext cx="8496944" cy="3474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861"/>
                <a:gridCol w="3638611"/>
                <a:gridCol w="678385"/>
                <a:gridCol w="3570087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b="1" i="1" dirty="0" smtClean="0"/>
                        <a:t>1 вариант</a:t>
                      </a:r>
                      <a:endParaRPr lang="ru-RU" sz="3200" b="1" i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b="1" i="1" dirty="0" smtClean="0"/>
                        <a:t>2 вариант</a:t>
                      </a:r>
                      <a:endParaRPr lang="ru-RU" sz="3200" b="1" i="1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1</a:t>
                      </a:r>
                      <a:endParaRPr lang="ru-RU" sz="32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1 - Б, В </a:t>
                      </a:r>
                      <a:r>
                        <a:rPr lang="ru-RU" sz="3200" b="1" baseline="0" dirty="0" smtClean="0"/>
                        <a:t>    2 – А, Г</a:t>
                      </a:r>
                      <a:endParaRPr lang="ru-RU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1</a:t>
                      </a:r>
                      <a:endParaRPr lang="ru-RU" sz="32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/>
                        <a:t>1 - Б, В </a:t>
                      </a:r>
                      <a:r>
                        <a:rPr lang="ru-RU" sz="3200" b="1" baseline="0" dirty="0" smtClean="0"/>
                        <a:t>    2 – А, Г</a:t>
                      </a:r>
                      <a:endParaRPr lang="ru-RU" sz="3200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2</a:t>
                      </a:r>
                      <a:endParaRPr lang="ru-RU" sz="32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Б</a:t>
                      </a:r>
                      <a:endParaRPr lang="ru-RU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2</a:t>
                      </a:r>
                      <a:endParaRPr lang="ru-RU" sz="32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Б</a:t>
                      </a:r>
                      <a:endParaRPr lang="ru-RU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3</a:t>
                      </a:r>
                      <a:endParaRPr lang="ru-RU" sz="32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Г, Д</a:t>
                      </a:r>
                      <a:endParaRPr lang="ru-RU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3</a:t>
                      </a:r>
                      <a:endParaRPr lang="ru-RU" sz="32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А, Б</a:t>
                      </a:r>
                      <a:endParaRPr lang="ru-RU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4</a:t>
                      </a:r>
                      <a:endParaRPr lang="ru-RU" sz="32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Б</a:t>
                      </a:r>
                      <a:endParaRPr lang="ru-RU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4</a:t>
                      </a:r>
                      <a:endParaRPr lang="ru-RU" sz="32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Б</a:t>
                      </a:r>
                      <a:endParaRPr lang="ru-RU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5</a:t>
                      </a:r>
                      <a:endParaRPr lang="ru-RU" sz="32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В</a:t>
                      </a:r>
                      <a:endParaRPr lang="ru-RU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5</a:t>
                      </a:r>
                      <a:endParaRPr lang="ru-RU" sz="32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А</a:t>
                      </a:r>
                      <a:endParaRPr lang="ru-RU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987824" y="4797152"/>
            <a:ext cx="2952328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Нормы оценок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99792" y="5417929"/>
            <a:ext cx="36724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8-9 баллов  -  отметка «</a:t>
            </a:r>
            <a:r>
              <a:rPr lang="ru-RU" sz="2800" b="1" dirty="0" smtClean="0">
                <a:solidFill>
                  <a:srgbClr val="FF0000"/>
                </a:solidFill>
              </a:rPr>
              <a:t>5</a:t>
            </a:r>
            <a:r>
              <a:rPr lang="ru-RU" sz="2400" b="1" dirty="0" smtClean="0"/>
              <a:t>»</a:t>
            </a:r>
          </a:p>
          <a:p>
            <a:r>
              <a:rPr lang="ru-RU" sz="2400" b="1" dirty="0" smtClean="0"/>
              <a:t>7</a:t>
            </a:r>
            <a:r>
              <a:rPr lang="ru-RU" sz="2400" b="1" dirty="0" smtClean="0"/>
              <a:t>-6 баллов  -  отметка «</a:t>
            </a:r>
            <a:r>
              <a:rPr lang="ru-RU" sz="2400" b="1" dirty="0" smtClean="0">
                <a:solidFill>
                  <a:srgbClr val="FF0000"/>
                </a:solidFill>
              </a:rPr>
              <a:t>4</a:t>
            </a:r>
            <a:r>
              <a:rPr lang="ru-RU" sz="2400" b="1" dirty="0" smtClean="0"/>
              <a:t>»</a:t>
            </a:r>
          </a:p>
          <a:p>
            <a:r>
              <a:rPr lang="ru-RU" sz="2400" b="1" dirty="0" smtClean="0"/>
              <a:t>5-4 баллов  -  отметка «</a:t>
            </a:r>
            <a:r>
              <a:rPr lang="ru-RU" sz="2800" b="1" dirty="0">
                <a:solidFill>
                  <a:srgbClr val="FF0000"/>
                </a:solidFill>
              </a:rPr>
              <a:t>3</a:t>
            </a:r>
            <a:r>
              <a:rPr lang="ru-RU" sz="2400" b="1" dirty="0" smtClean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41689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fxhomeguidecity.com/data_images/56b20821ee8f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0"/>
            <a:ext cx="6048672" cy="6767220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29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0320474"/>
              </p:ext>
            </p:extLst>
          </p:nvPr>
        </p:nvGraphicFramePr>
        <p:xfrm>
          <a:off x="0" y="0"/>
          <a:ext cx="9144001" cy="721722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285149"/>
                <a:gridCol w="2430867"/>
                <a:gridCol w="2141701"/>
                <a:gridCol w="2286284"/>
              </a:tblGrid>
              <a:tr h="1469571">
                <a:tc>
                  <a:txBody>
                    <a:bodyPr/>
                    <a:lstStyle/>
                    <a:p>
                      <a:pPr marR="172720" indent="-1016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Цивилизации Древнего Востока</a:t>
                      </a:r>
                      <a:endParaRPr lang="ru-RU" sz="2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Какие географические знания формировались?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Куда</a:t>
                      </a:r>
                    </a:p>
                    <a:p>
                      <a:pPr marR="172720" indent="-1016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41730" algn="l"/>
                        </a:tabLs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плавали?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2720" indent="-1016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Причины путешествий?</a:t>
                      </a:r>
                    </a:p>
                  </a:txBody>
                  <a:tcPr marL="68580" marR="68580" marT="0" marB="0"/>
                </a:tc>
              </a:tr>
              <a:tr h="5388429">
                <a:tc>
                  <a:txBody>
                    <a:bodyPr/>
                    <a:lstStyle/>
                    <a:p>
                      <a:pPr marR="172720" indent="-1016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Древняя</a:t>
                      </a:r>
                      <a:r>
                        <a:rPr lang="ru-RU" sz="26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6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Индия</a:t>
                      </a:r>
                      <a:endParaRPr lang="ru-RU" sz="2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2720" indent="-1016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Письменность, самобытная религия, математика, астрономия, медицина.</a:t>
                      </a:r>
                      <a:endParaRPr lang="ru-RU" sz="2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2720" indent="-1016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Персидский залив, Красное море, Индийскому и Тихому океанам</a:t>
                      </a:r>
                      <a:endParaRPr lang="ru-RU" sz="2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99060" indent="-101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5910" algn="l"/>
                        </a:tabLst>
                      </a:pPr>
                      <a:r>
                        <a:rPr lang="ru-RU" sz="2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расширение территории</a:t>
                      </a:r>
                      <a:endParaRPr lang="ru-RU" sz="2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172720" indent="-1016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14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7" name="Line 7"/>
          <p:cNvSpPr>
            <a:spLocks noChangeShapeType="1"/>
          </p:cNvSpPr>
          <p:nvPr/>
        </p:nvSpPr>
        <p:spPr bwMode="auto">
          <a:xfrm>
            <a:off x="250825" y="6524625"/>
            <a:ext cx="8713788" cy="0"/>
          </a:xfrm>
          <a:prstGeom prst="line">
            <a:avLst/>
          </a:prstGeom>
          <a:noFill/>
          <a:ln w="63500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6572" name="Text Box 12"/>
          <p:cNvSpPr txBox="1">
            <a:spLocks noChangeArrowheads="1"/>
          </p:cNvSpPr>
          <p:nvPr/>
        </p:nvSpPr>
        <p:spPr bwMode="auto">
          <a:xfrm>
            <a:off x="2843808" y="116632"/>
            <a:ext cx="3168352" cy="427809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txBody>
          <a:bodyPr wrap="square">
            <a:spAutoFit/>
          </a:bodyPr>
          <a:lstStyle/>
          <a:p>
            <a:pPr marL="88900" algn="just">
              <a:spcBef>
                <a:spcPct val="50000"/>
              </a:spcBef>
            </a:pPr>
            <a:r>
              <a:rPr lang="ru-RU" altLang="ru-RU" sz="3200" b="1" dirty="0">
                <a:sym typeface="Wingdings" pitchFamily="2" charset="2"/>
              </a:rPr>
              <a:t> </a:t>
            </a:r>
            <a:r>
              <a:rPr lang="ru-RU" altLang="ru-RU" sz="2400" b="1" dirty="0"/>
              <a:t>География – наука древняя. Например, дошедшая до нас Вавилонская карта датируется </a:t>
            </a:r>
            <a:r>
              <a:rPr lang="en-US" altLang="ru-RU" sz="2400" b="1" dirty="0"/>
              <a:t>VII</a:t>
            </a:r>
            <a:r>
              <a:rPr lang="ru-RU" altLang="ru-RU" sz="2400" b="1" dirty="0"/>
              <a:t> – </a:t>
            </a:r>
            <a:r>
              <a:rPr lang="en-US" altLang="ru-RU" sz="2400" b="1" dirty="0"/>
              <a:t>VIII</a:t>
            </a:r>
            <a:r>
              <a:rPr lang="ru-RU" altLang="ru-RU" sz="2400" b="1" dirty="0"/>
              <a:t> вв. до н.э. В изучении Земли человечество прошло путь от описания  до комплексных исследований.</a:t>
            </a:r>
          </a:p>
        </p:txBody>
      </p:sp>
      <p:sp>
        <p:nvSpPr>
          <p:cNvPr id="66573" name="Text Box 13"/>
          <p:cNvSpPr txBox="1">
            <a:spLocks noChangeArrowheads="1"/>
          </p:cNvSpPr>
          <p:nvPr/>
        </p:nvSpPr>
        <p:spPr bwMode="auto">
          <a:xfrm>
            <a:off x="539750" y="5595938"/>
            <a:ext cx="8208963" cy="822325"/>
          </a:xfrm>
          <a:prstGeom prst="rect">
            <a:avLst/>
          </a:prstGeom>
          <a:solidFill>
            <a:srgbClr val="EFC9A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 i="1"/>
              <a:t>Проанализируйте представленную информацию. Какой вопрос у вас возникает?</a:t>
            </a:r>
            <a:r>
              <a:rPr lang="ru-RU" altLang="ru-RU"/>
              <a:t> </a:t>
            </a:r>
          </a:p>
        </p:txBody>
      </p:sp>
      <p:pic>
        <p:nvPicPr>
          <p:cNvPr id="66575" name="Picture 1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43"/>
          <a:stretch/>
        </p:blipFill>
        <p:spPr bwMode="auto">
          <a:xfrm>
            <a:off x="0" y="476251"/>
            <a:ext cx="2699792" cy="404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77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836712"/>
            <a:ext cx="2879874" cy="23762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578" name="AutoShape 18"/>
          <p:cNvSpPr>
            <a:spLocks noChangeArrowheads="1"/>
          </p:cNvSpPr>
          <p:nvPr/>
        </p:nvSpPr>
        <p:spPr bwMode="auto">
          <a:xfrm>
            <a:off x="395288" y="5013325"/>
            <a:ext cx="5329237" cy="360363"/>
          </a:xfrm>
          <a:custGeom>
            <a:avLst/>
            <a:gdLst>
              <a:gd name="G0" fmla="+- 16514 0 0"/>
              <a:gd name="G1" fmla="+- 6280 0 0"/>
              <a:gd name="G2" fmla="+- 21600 0 6280"/>
              <a:gd name="G3" fmla="+- 10800 0 6280"/>
              <a:gd name="G4" fmla="+- 21600 0 16514"/>
              <a:gd name="G5" fmla="*/ G4 G3 10800"/>
              <a:gd name="G6" fmla="+- 21600 0 G5"/>
              <a:gd name="T0" fmla="*/ 16514 w 21600"/>
              <a:gd name="T1" fmla="*/ 0 h 21600"/>
              <a:gd name="T2" fmla="*/ 0 w 21600"/>
              <a:gd name="T3" fmla="*/ 10800 h 21600"/>
              <a:gd name="T4" fmla="*/ 16514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514" y="0"/>
                </a:moveTo>
                <a:lnTo>
                  <a:pt x="16514" y="6280"/>
                </a:lnTo>
                <a:lnTo>
                  <a:pt x="3375" y="6280"/>
                </a:lnTo>
                <a:lnTo>
                  <a:pt x="3375" y="15320"/>
                </a:lnTo>
                <a:lnTo>
                  <a:pt x="16514" y="15320"/>
                </a:lnTo>
                <a:lnTo>
                  <a:pt x="16514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280"/>
                </a:moveTo>
                <a:lnTo>
                  <a:pt x="1350" y="15320"/>
                </a:lnTo>
                <a:lnTo>
                  <a:pt x="2700" y="15320"/>
                </a:lnTo>
                <a:lnTo>
                  <a:pt x="2700" y="6280"/>
                </a:lnTo>
                <a:close/>
              </a:path>
              <a:path w="21600" h="21600">
                <a:moveTo>
                  <a:pt x="0" y="6280"/>
                </a:moveTo>
                <a:lnTo>
                  <a:pt x="0" y="15320"/>
                </a:lnTo>
                <a:lnTo>
                  <a:pt x="675" y="15320"/>
                </a:lnTo>
                <a:lnTo>
                  <a:pt x="675" y="6280"/>
                </a:lnTo>
                <a:close/>
              </a:path>
            </a:pathLst>
          </a:cu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>
              <a:solidFill>
                <a:srgbClr val="E8F288"/>
              </a:solidFill>
            </a:endParaRPr>
          </a:p>
        </p:txBody>
      </p:sp>
      <p:sp>
        <p:nvSpPr>
          <p:cNvPr id="66579" name="AutoShape 19"/>
          <p:cNvSpPr>
            <a:spLocks noChangeArrowheads="1"/>
          </p:cNvSpPr>
          <p:nvPr/>
        </p:nvSpPr>
        <p:spPr bwMode="auto">
          <a:xfrm>
            <a:off x="12177" y="5373688"/>
            <a:ext cx="8893175" cy="1341437"/>
          </a:xfrm>
          <a:prstGeom prst="horizontalScroll">
            <a:avLst>
              <a:gd name="adj" fmla="val 12500"/>
            </a:avLst>
          </a:prstGeom>
          <a:solidFill>
            <a:srgbClr val="EFC9A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3200" b="1" i="1" dirty="0"/>
              <a:t>Как развивалась наука </a:t>
            </a:r>
            <a:r>
              <a:rPr lang="ru-RU" altLang="ru-RU" sz="3200" b="1" i="1" dirty="0" smtClean="0"/>
              <a:t>география в древности</a:t>
            </a:r>
            <a:r>
              <a:rPr lang="ru-RU" altLang="ru-RU" sz="3600" b="1" i="1" dirty="0" smtClean="0"/>
              <a:t>?</a:t>
            </a:r>
            <a:endParaRPr lang="ru-RU" alt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994852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7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4625"/>
            <a:ext cx="7772400" cy="1008112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География в древности</a:t>
            </a:r>
            <a:endParaRPr lang="ru-RU" sz="66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Picture 4" descr="Gerodot_kar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539" y="1052736"/>
            <a:ext cx="6584836" cy="3973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shkola-rf.narod.ru/images/history/history6-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-52515" y="5282331"/>
            <a:ext cx="9212945" cy="1603053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28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ырезка экрана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13"/>
          <a:stretch/>
        </p:blipFill>
        <p:spPr>
          <a:xfrm>
            <a:off x="104150" y="899652"/>
            <a:ext cx="6844114" cy="5841716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pic>
        <p:nvPicPr>
          <p:cNvPr id="3" name="Рисунок 2" descr="Вырезка экрана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16631"/>
            <a:ext cx="1964666" cy="2645601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980411" y="3081846"/>
            <a:ext cx="1964666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«Древний человек поднял парус раньше, чем стал ездить на колесницах»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16631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Мир древних цивилизаций</a:t>
            </a:r>
            <a:endParaRPr lang="ru-RU" sz="32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75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777540"/>
              </p:ext>
            </p:extLst>
          </p:nvPr>
        </p:nvGraphicFramePr>
        <p:xfrm>
          <a:off x="323528" y="548680"/>
          <a:ext cx="8352927" cy="452200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87454"/>
                <a:gridCol w="2088491"/>
                <a:gridCol w="2088491"/>
                <a:gridCol w="2088491"/>
              </a:tblGrid>
              <a:tr h="767563">
                <a:tc>
                  <a:txBody>
                    <a:bodyPr/>
                    <a:lstStyle/>
                    <a:p>
                      <a:pPr marR="172720" indent="-1016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Цивилизации Древнего Востока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2720" indent="-1016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Географические знания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2720" indent="-1016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Путешествия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2720" indent="-1016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Причины путешествий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78807">
                <a:tc>
                  <a:txBody>
                    <a:bodyPr/>
                    <a:lstStyle/>
                    <a:p>
                      <a:pPr marR="172720" indent="-1016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Древний Египет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2720" indent="-1016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2720" indent="-1016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99060" indent="-101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5910" algn="l"/>
                        </a:tabLs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1941">
                <a:tc>
                  <a:txBody>
                    <a:bodyPr/>
                    <a:lstStyle/>
                    <a:p>
                      <a:pPr marR="172720" indent="-1016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Древняя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Индия</a:t>
                      </a:r>
                    </a:p>
                    <a:p>
                      <a:pPr marR="172720" indent="-1016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R="172720" indent="-1016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R="172720" indent="-1016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R="172720" indent="-1016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R="172720" indent="-1016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2720" indent="-1016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2720" indent="-1016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2720" indent="-1016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057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ырезка экрана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2" y="746189"/>
            <a:ext cx="5466380" cy="5563131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pic>
        <p:nvPicPr>
          <p:cNvPr id="3" name="Рисунок 2" descr="Вырезка экрана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475280"/>
            <a:ext cx="3831113" cy="3382720"/>
          </a:xfrm>
          <a:prstGeom prst="rect">
            <a:avLst/>
          </a:prstGeom>
        </p:spPr>
      </p:pic>
      <p:pic>
        <p:nvPicPr>
          <p:cNvPr id="4" name="Рисунок 3" descr="Вырезка экрана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668" y="-1"/>
            <a:ext cx="2695951" cy="33151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116631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Древний Египет</a:t>
            </a:r>
            <a:endParaRPr lang="ru-RU" sz="32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17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5562600"/>
            <a:ext cx="8382000" cy="1020763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None/>
            </a:pPr>
            <a:r>
              <a:rPr lang="ru-RU" altLang="ru-RU" sz="2400" b="1" i="1" dirty="0" smtClean="0"/>
              <a:t>Египетский фараон </a:t>
            </a:r>
            <a:r>
              <a:rPr lang="ru-RU" altLang="ru-RU" sz="2400" b="1" i="1" dirty="0" err="1" smtClean="0"/>
              <a:t>Нехо</a:t>
            </a:r>
            <a:r>
              <a:rPr lang="ru-RU" altLang="ru-RU" sz="2400" b="1" i="1" dirty="0" smtClean="0"/>
              <a:t> </a:t>
            </a:r>
            <a:r>
              <a:rPr lang="en-US" altLang="ru-RU" sz="2400" b="1" i="1" dirty="0" smtClean="0"/>
              <a:t>II</a:t>
            </a:r>
            <a:r>
              <a:rPr lang="ru-RU" altLang="ru-RU" sz="2400" b="1" i="1" dirty="0" smtClean="0"/>
              <a:t> поручил финикийцам узнать, велика ли страна Ливия (Африка). Плавание длилось почти 3 года.</a:t>
            </a:r>
          </a:p>
        </p:txBody>
      </p:sp>
      <p:pic>
        <p:nvPicPr>
          <p:cNvPr id="7171" name="Picture 5" descr="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81000"/>
            <a:ext cx="5772150" cy="4946650"/>
          </a:xfrm>
          <a:prstGeom prst="rect">
            <a:avLst/>
          </a:prstGeom>
          <a:noFill/>
          <a:ln w="107950" cmpd="tri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9" descr="фараоне Нех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11456"/>
            <a:ext cx="1791022" cy="437009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68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538925"/>
              </p:ext>
            </p:extLst>
          </p:nvPr>
        </p:nvGraphicFramePr>
        <p:xfrm>
          <a:off x="0" y="0"/>
          <a:ext cx="9144001" cy="721722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285149"/>
                <a:gridCol w="2358859"/>
                <a:gridCol w="2213709"/>
                <a:gridCol w="2286284"/>
              </a:tblGrid>
              <a:tr h="1469571">
                <a:tc>
                  <a:txBody>
                    <a:bodyPr/>
                    <a:lstStyle/>
                    <a:p>
                      <a:pPr marR="172720" indent="-1016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Цивилизации Древнего Востока</a:t>
                      </a:r>
                      <a:endParaRPr lang="ru-RU" sz="2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Какие географические знания формировались?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Куда</a:t>
                      </a:r>
                    </a:p>
                    <a:p>
                      <a:pPr marR="172720" indent="-1016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41730" algn="l"/>
                        </a:tabLs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плавали?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2720" indent="-1016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Причины путешествий?</a:t>
                      </a:r>
                    </a:p>
                  </a:txBody>
                  <a:tcPr marL="68580" marR="68580" marT="0" marB="0"/>
                </a:tc>
              </a:tr>
              <a:tr h="5388429">
                <a:tc>
                  <a:txBody>
                    <a:bodyPr/>
                    <a:lstStyle/>
                    <a:p>
                      <a:pPr marR="172720" indent="-1016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Древний Египет</a:t>
                      </a:r>
                      <a:endParaRPr lang="ru-RU" sz="2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2720" indent="-1016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Продолжительность года, солнечный календарь, повторяемость солнечных затмений, даты разлива рек</a:t>
                      </a:r>
                      <a:endParaRPr lang="ru-RU" sz="2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2720" indent="-1016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1493 год до н.э. – путешествие по Красному морю до </a:t>
                      </a:r>
                      <a:r>
                        <a:rPr lang="ru-RU" sz="2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Пунта</a:t>
                      </a:r>
                      <a:r>
                        <a:rPr lang="ru-RU" sz="2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R="172720" indent="-1016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 Средиземному морю до острова Крит.</a:t>
                      </a:r>
                      <a:endParaRPr lang="ru-RU" sz="2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99060" indent="-101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5910" algn="l"/>
                        </a:tabLst>
                      </a:pPr>
                      <a:r>
                        <a:rPr lang="ru-RU" sz="2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завое­вательные</a:t>
                      </a:r>
                      <a:r>
                        <a:rPr lang="ru-RU" sz="26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походы</a:t>
                      </a:r>
                      <a:r>
                        <a:rPr lang="ru-RU" sz="26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экспедиции</a:t>
                      </a:r>
                      <a:endParaRPr lang="ru-RU" sz="2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172720" indent="-1016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112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geographyofrussia.com/wp-content/uploads/2015/10/3457-640x47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3" r="6781" b="9838"/>
          <a:stretch/>
        </p:blipFill>
        <p:spPr bwMode="auto">
          <a:xfrm>
            <a:off x="432049" y="185696"/>
            <a:ext cx="8388423" cy="65248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17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213</Words>
  <Application>Microsoft Office PowerPoint</Application>
  <PresentationFormat>Экран (4:3)</PresentationFormat>
  <Paragraphs>68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География в древности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11</cp:revision>
  <dcterms:created xsi:type="dcterms:W3CDTF">2016-09-21T14:42:46Z</dcterms:created>
  <dcterms:modified xsi:type="dcterms:W3CDTF">2016-09-21T18:20:04Z</dcterms:modified>
</cp:coreProperties>
</file>