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0" r:id="rId3"/>
    <p:sldId id="261" r:id="rId4"/>
    <p:sldId id="262" r:id="rId5"/>
    <p:sldId id="263" r:id="rId6"/>
    <p:sldId id="265" r:id="rId7"/>
    <p:sldId id="267" r:id="rId8"/>
    <p:sldId id="268" r:id="rId9"/>
    <p:sldId id="256" r:id="rId10"/>
    <p:sldId id="257" r:id="rId11"/>
    <p:sldId id="258" r:id="rId12"/>
    <p:sldId id="25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Century Schoolbook" pitchFamily="18" charset="0"/>
              </a:rPr>
              <a:t>Муниципальное бюджетное общеобразовательное учреждение</a:t>
            </a:r>
            <a:br>
              <a:rPr lang="ru-RU" sz="1800" dirty="0" smtClean="0">
                <a:solidFill>
                  <a:srgbClr val="7030A0"/>
                </a:solidFill>
                <a:latin typeface="Century Schoolbook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Century Schoolbook" pitchFamily="18" charset="0"/>
              </a:rPr>
              <a:t>«Средняя школа №7»</a:t>
            </a:r>
            <a:endParaRPr lang="ru-RU" sz="1800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43050"/>
            <a:ext cx="6786610" cy="1071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Century Schoolbook" pitchFamily="18" charset="0"/>
              </a:rPr>
              <a:t>«Сирень Победы</a:t>
            </a:r>
            <a:r>
              <a:rPr lang="ru-RU" sz="4800" b="1" dirty="0" smtClean="0">
                <a:solidFill>
                  <a:srgbClr val="7030A0"/>
                </a:solidFill>
                <a:latin typeface="Century Schoolbook" pitchFamily="18" charset="0"/>
              </a:rPr>
              <a:t>»</a:t>
            </a:r>
          </a:p>
          <a:p>
            <a:pPr algn="ctr">
              <a:buNone/>
            </a:pPr>
            <a:endParaRPr lang="ru-RU" sz="2000" b="1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Century Schoolbook" pitchFamily="18" charset="0"/>
              </a:rPr>
              <a:t>урок технологии</a:t>
            </a:r>
            <a:endParaRPr lang="ru-RU" sz="2000" b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0225" y="3571876"/>
            <a:ext cx="4158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7030A0"/>
                </a:solidFill>
                <a:latin typeface="Century Schoolbook" pitchFamily="18" charset="0"/>
              </a:rPr>
              <a:t>Подготовила </a:t>
            </a:r>
          </a:p>
          <a:p>
            <a:pPr algn="r"/>
            <a:r>
              <a:rPr lang="ru-RU" b="1" i="1" dirty="0" err="1" smtClean="0">
                <a:solidFill>
                  <a:srgbClr val="7030A0"/>
                </a:solidFill>
                <a:latin typeface="Century Schoolbook" pitchFamily="18" charset="0"/>
              </a:rPr>
              <a:t>Псарева</a:t>
            </a:r>
            <a:r>
              <a:rPr lang="ru-RU" b="1" i="1" dirty="0" smtClean="0">
                <a:solidFill>
                  <a:srgbClr val="7030A0"/>
                </a:solidFill>
                <a:latin typeface="Century Schoolbook" pitchFamily="18" charset="0"/>
              </a:rPr>
              <a:t> Светлана Викторовна</a:t>
            </a:r>
          </a:p>
          <a:p>
            <a:pPr algn="r"/>
            <a:r>
              <a:rPr lang="ru-RU" b="1" i="1" dirty="0" smtClean="0">
                <a:solidFill>
                  <a:srgbClr val="7030A0"/>
                </a:solidFill>
                <a:latin typeface="Century Schoolbook" pitchFamily="18" charset="0"/>
              </a:rPr>
              <a:t>учитель начальных классов </a:t>
            </a:r>
            <a:endParaRPr lang="ru-RU" b="1" i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5500702"/>
            <a:ext cx="2400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г. Новый Уренгой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2016 год</a:t>
            </a:r>
            <a:endParaRPr lang="ru-RU" b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pic>
        <p:nvPicPr>
          <p:cNvPr id="7" name="Picture 7" descr="C:\Users\пользователь\Desktop\i (3).jpg"/>
          <p:cNvPicPr>
            <a:picLocks noChangeAspect="1" noChangeArrowheads="1"/>
          </p:cNvPicPr>
          <p:nvPr/>
        </p:nvPicPr>
        <p:blipFill>
          <a:blip r:embed="rId2"/>
          <a:srcRect r="23429"/>
          <a:stretch>
            <a:fillRect/>
          </a:stretch>
        </p:blipFill>
        <p:spPr bwMode="auto">
          <a:xfrm>
            <a:off x="714348" y="3571876"/>
            <a:ext cx="281849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УРОКИ\IMG_20160414_070351_1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53208"/>
          <a:stretch>
            <a:fillRect/>
          </a:stretch>
        </p:blipFill>
        <p:spPr bwMode="auto">
          <a:xfrm rot="5400000">
            <a:off x="-257868" y="1972323"/>
            <a:ext cx="5587770" cy="27860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3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1" name="Picture 3" descr="C:\Users\пользователь\Desktop\УРОКИ\IMG_20160414_070354_1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00042"/>
            <a:ext cx="4128886" cy="561764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УРОКИ\IMG_20160414_070357_1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00042"/>
            <a:ext cx="2950629" cy="56879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УРОКИ\IMG_20160414_070347_177.jpg"/>
          <p:cNvPicPr>
            <a:picLocks noChangeAspect="1" noChangeArrowheads="1"/>
          </p:cNvPicPr>
          <p:nvPr/>
        </p:nvPicPr>
        <p:blipFill>
          <a:blip r:embed="rId2"/>
          <a:srcRect l="28832" t="48316" r="51847" b="23138"/>
          <a:stretch>
            <a:fillRect/>
          </a:stretch>
        </p:blipFill>
        <p:spPr bwMode="auto">
          <a:xfrm>
            <a:off x="1928794" y="428604"/>
            <a:ext cx="5143536" cy="6013981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71480"/>
            <a:ext cx="8015286" cy="40973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/>
              <a:t>К сожалению, молодое поколение мало знает о войне. Современным мальчишкам и девчонкам не интерес­ны военные фильмы. А ведь в них показана не просто наша история. Это жизнь конкретных людей. </a:t>
            </a:r>
          </a:p>
          <a:p>
            <a:pPr>
              <a:buNone/>
            </a:pPr>
            <a:r>
              <a:rPr lang="ru-RU" sz="1200" dirty="0" smtClean="0"/>
              <a:t>Наши дети смотрят фильмы и не понимают, что за героическими подвигами стоят боль и страх, мучительное ожидание родных и близких, зловещие  похоронки...</a:t>
            </a:r>
          </a:p>
          <a:p>
            <a:pPr>
              <a:buNone/>
            </a:pPr>
            <a:r>
              <a:rPr lang="ru-RU" sz="1200" dirty="0" smtClean="0"/>
              <a:t>Война закончилась 70 лет назад. За это время мир изменился. В компьютере у бойца 8­-10 жизней (а, может быть, и все 100!). Но в реальности жизнь од­на, и это отчетливо понимаешь, когда гибнут твои товарищи. </a:t>
            </a:r>
          </a:p>
          <a:p>
            <a:pPr>
              <a:buNone/>
            </a:pPr>
            <a:r>
              <a:rPr lang="ru-RU" sz="1200" dirty="0" smtClean="0"/>
              <a:t>И всё это было не так уж давно. Еще живы наши дедушки, которые 20­летними уходили на фронт.  Наши бабушки работали на военных заводах, рыли окопы и вытаскивали раненых с поля боя. </a:t>
            </a:r>
          </a:p>
          <a:p>
            <a:pPr>
              <a:buNone/>
            </a:pPr>
            <a:r>
              <a:rPr lang="ru-RU" sz="1200" dirty="0" smtClean="0"/>
              <a:t>В каждой семье есть участники этой войны. И пусть не каждый из них герой, но, когда слушаешь их рассказ, невольно задаешь себе вопрос: "А ты так смог бы?" Просто пойти на фронт, просто встать в атаку, просто работать по 20 часов в сутки...</a:t>
            </a:r>
          </a:p>
          <a:p>
            <a:pPr>
              <a:buNone/>
            </a:pPr>
            <a:r>
              <a:rPr lang="ru-RU" sz="1200" dirty="0" smtClean="0"/>
              <a:t>Молодому поколению полезно узнать о "Молодой гвардии". Когда­ то роман с таким названием проходили в школе. Там такие же школьники сражались с фашистами в тылу врага. </a:t>
            </a:r>
          </a:p>
          <a:p>
            <a:pPr>
              <a:buNone/>
            </a:pPr>
            <a:r>
              <a:rPr lang="ru-RU" sz="1200" dirty="0" smtClean="0"/>
              <a:t>Их было пятеро ­ пять молодых ребят,  у которых вся жизнь впереди. А они пожертвовали ей, чтобы не выдать подпольную организацию. </a:t>
            </a:r>
          </a:p>
          <a:p>
            <a:pPr>
              <a:buNone/>
            </a:pPr>
            <a:r>
              <a:rPr lang="ru-RU" sz="1200" dirty="0" smtClean="0"/>
              <a:t>Это был настолько "пронзительный" подвиг, что сразу несколько растений захотели назвать "Молодая гвардия" (это гладиолусы, флоксы и георгины). Ребята погибли, но память о них жива! </a:t>
            </a:r>
          </a:p>
          <a:p>
            <a:pPr>
              <a:buNone/>
            </a:pPr>
            <a:r>
              <a:rPr lang="ru-RU" sz="1200" dirty="0" smtClean="0"/>
              <a:t>Мы должны помнить о тех, кто подарил нам Победу. "Затертая" фраза. Но только задумайтесь, что было бы с миром, если бы победил фашизм! </a:t>
            </a:r>
          </a:p>
          <a:p>
            <a:pPr algn="ctr">
              <a:buNone/>
            </a:pPr>
            <a:r>
              <a:rPr lang="ru-RU" sz="1200" dirty="0" smtClean="0"/>
              <a:t>Цветы с именами героев необходимы, чтобы мы помнили. </a:t>
            </a:r>
          </a:p>
          <a:p>
            <a:pPr>
              <a:buNone/>
            </a:pPr>
            <a:r>
              <a:rPr lang="ru-RU" sz="1200" dirty="0" smtClean="0"/>
              <a:t>Спасибо, что эти растения существуют: жасмин Зоя Космодемьянская, георгин Александр Матросов, флокс Николай  Гастелло и другие.</a:t>
            </a:r>
          </a:p>
          <a:p>
            <a:pPr>
              <a:buNone/>
            </a:pPr>
            <a:r>
              <a:rPr lang="ru-RU" sz="1200" dirty="0" smtClean="0"/>
              <a:t>В продаже эти сорта бывают нечасто. Но сейчас выручает Интернет. По каталогам их можно найти в питомниках и у коллекционеров. Если вам по­везет, обязательно посадите. </a:t>
            </a:r>
          </a:p>
          <a:p>
            <a:pPr algn="ctr">
              <a:buNone/>
            </a:pPr>
            <a:r>
              <a:rPr lang="ru-RU" sz="1200" dirty="0" smtClean="0"/>
              <a:t>Кто­-нибудь спросит: </a:t>
            </a:r>
          </a:p>
          <a:p>
            <a:pPr algn="ctr">
              <a:buNone/>
            </a:pPr>
            <a:r>
              <a:rPr lang="ru-RU" sz="1200" dirty="0" smtClean="0"/>
              <a:t>­ Что это за сорт? И вы  вспомните имя героя.</a:t>
            </a:r>
          </a:p>
          <a:p>
            <a:pPr>
              <a:buNone/>
            </a:pPr>
            <a:r>
              <a:rPr lang="ru-RU" sz="900" dirty="0" smtClean="0"/>
              <a:t> </a:t>
            </a:r>
          </a:p>
          <a:p>
            <a:endParaRPr lang="ru-RU" sz="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«Сирень Победы»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этом году в России отмечали знаменательную дату ­ 70-­летие победы в Сталинградской битве. 200 дней и ночей продолжалось это сражение и закончилось 2 февраля 1943 года разгромом 300­-тысячной группировки противника. Еще через два года человечество будет праздновать 70­-летие Победы над фашизмом. К этому празднику во всех городах-­героях Белоруссии, Украины и России появятся целые аллеи сирени. Сам международный проект носит название "Сирень Победы". Подготовка к нему началась заранее. Селекционеры дружественных стран трудились над созданием новых сортов сирени, и все новинки были названы в честь героев и памятных событий Великой Отечественной войны. Например, один из сортов называется Сталинградская весна.  На аллеях сирени также будут высажены сорта,  которые были созданы ранее и носят имена героев Великой Отечественной войны. 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Большой вклад в создание фонда "героических" сортов сирени внес Леонид Алексеевич Колесников (1893- ­ 1968). Его знаменитые сорта: День Победы, Маршал Жуков, Зоя Космодемьянская... И у каждого сорта  свои неповторимые черты.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Так, сирень, названная Колесниковым в честь </a:t>
            </a:r>
            <a:r>
              <a:rPr lang="ru-RU" sz="1800" dirty="0" err="1" smtClean="0"/>
              <a:t>героев­летчиков</a:t>
            </a:r>
            <a:r>
              <a:rPr lang="ru-RU" sz="1800" dirty="0" smtClean="0"/>
              <a:t>, имеет цветки, напоминающие пропеллер. Самый "</a:t>
            </a:r>
            <a:r>
              <a:rPr lang="ru-RU" sz="1800" dirty="0" err="1" smtClean="0"/>
              <a:t>пропеллерообразный</a:t>
            </a:r>
            <a:r>
              <a:rPr lang="ru-RU" sz="1800" dirty="0" smtClean="0"/>
              <a:t>" сорт  ­ Алексей </a:t>
            </a:r>
            <a:r>
              <a:rPr lang="ru-RU" sz="1800" dirty="0" err="1" smtClean="0"/>
              <a:t>Маресьев</a:t>
            </a:r>
            <a:r>
              <a:rPr lang="ru-RU" sz="1800" dirty="0" smtClean="0"/>
              <a:t>. Из этой же серии сорт Капитан Гастелло, который героически погиб, направив свой самолет на колонну врага. 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Маршал Василевский ­ тоже известный и узнаваемый сорт. Назван в честь героя Великой Отечественной войны, маршала Советского Союза Александра Михайловича Василевского. Это махровая сирень с тяжелыми соцветиями </a:t>
            </a:r>
            <a:r>
              <a:rPr lang="ru-RU" sz="1800" dirty="0" err="1" smtClean="0"/>
              <a:t>нежно­розовой</a:t>
            </a:r>
            <a:r>
              <a:rPr lang="ru-RU" sz="1800" dirty="0" smtClean="0"/>
              <a:t>  окраски.  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У сорта Зоя Космодемьянская прекрасные </a:t>
            </a:r>
            <a:r>
              <a:rPr lang="ru-RU" sz="1800" dirty="0" err="1" smtClean="0"/>
              <a:t>голубовато­лиловые</a:t>
            </a:r>
            <a:r>
              <a:rPr lang="ru-RU" sz="1800" dirty="0" smtClean="0"/>
              <a:t> цветки. Они напоминают нам о подвиге бесстрашной партизанки, которая даже под пытками не выдала своих товарищей. В момент казни ей было всего 18 лет.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580"/>
            <a:ext cx="8443914" cy="64294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000" dirty="0" smtClean="0"/>
              <a:t>Леонид Алексеевич Колесников воздал долг памяти и безымянным героям войны. Сорт Защитникам Бреста посвящен всем, кто первым бил врага на нашей территории, а сорт Защитникам Москвы ­ не только воинам, но и гражданским людям, которые рыли окопы и помогали отстоять  столицу.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И, наконец, сорт Великая Победа. Само название говорит о том, что сорт назван в честь подвига всего народа, ведь Победа досталась нам ценой огромного труда и великих потерь.</a:t>
            </a:r>
            <a:br>
              <a:rPr lang="ru-RU" sz="4000" dirty="0" smtClean="0"/>
            </a:b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Аллеи Славы, аллеи сирени ­ это государственные проекты, которые будут реализованы в </a:t>
            </a:r>
            <a:r>
              <a:rPr lang="ru-RU" sz="4000" dirty="0" err="1" smtClean="0"/>
              <a:t>городах­героях</a:t>
            </a:r>
            <a:r>
              <a:rPr lang="ru-RU" sz="4000" dirty="0" smtClean="0"/>
              <a:t>. Но даже в "обычном" городе, пусть он не имеет статуса героя, можно осущест­вить подобный проект. Всё это решается на уровне администрации города. По­садочный материал сирени достать не проблема. Главное ­ создать инициативную группу и начать действовать.</a:t>
            </a:r>
            <a:br>
              <a:rPr lang="ru-RU" sz="4000" dirty="0" smtClean="0"/>
            </a:b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Кроме того, каждый из нас может посадить сирень в саду в память о </a:t>
            </a:r>
            <a:r>
              <a:rPr lang="ru-RU" sz="4000" dirty="0" err="1" smtClean="0"/>
              <a:t>воинах­победителях</a:t>
            </a:r>
            <a:r>
              <a:rPr lang="ru-RU" sz="4000" dirty="0" smtClean="0"/>
              <a:t>. Во время войны все солдаты мечтали о том, что  после Победы в наших  городах и селах снова будут цвести сады. </a:t>
            </a:r>
            <a:br>
              <a:rPr lang="ru-RU" sz="4000" dirty="0" smtClean="0"/>
            </a:b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Не так уж важно, какой сорт удалось купить. В мае 45­го сирень рвали охапками, встречая всех, кто вернулся с войны. </a:t>
            </a:r>
            <a:endParaRPr lang="ru-RU" sz="4500" dirty="0" smtClean="0"/>
          </a:p>
          <a:p>
            <a:pPr algn="ctr">
              <a:buNone/>
            </a:pPr>
            <a:r>
              <a:rPr lang="ru-RU" sz="3800" dirty="0" smtClean="0"/>
              <a:t>Сирень ­ это символ Победы, цветы памяти.</a:t>
            </a:r>
          </a:p>
          <a:p>
            <a:pPr algn="ctr">
              <a:buNone/>
            </a:pPr>
            <a:r>
              <a:rPr lang="ru-RU" sz="3800" dirty="0" smtClean="0"/>
              <a:t> И пусть ее будет больше!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ЧТОБЫ ПОМНИЛИ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491174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Создание нового сорта ­ это большой труд. На него уходят годы кропотливой работы и тщательных наблюдений. Человек волен дать сорту любое имя. И, конечно, желание назвать сорт в честь героев войны заслуживает поклонения.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вопрос, почему сорту присвоено имя героя, один селекционер коротко ответил:  </a:t>
            </a:r>
          </a:p>
          <a:p>
            <a:pPr algn="ctr">
              <a:buNone/>
            </a:pPr>
            <a:r>
              <a:rPr lang="ru-RU" dirty="0" smtClean="0"/>
              <a:t>"Чтобы помнили".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2455140" cy="1785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C:\Users\пользователь\Desktop\2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500305"/>
            <a:ext cx="2428892" cy="1821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пользователь\Desktop\0_6c25d_e2cb0082_XL.jpg"/>
          <p:cNvPicPr>
            <a:picLocks noChangeAspect="1" noChangeArrowheads="1"/>
          </p:cNvPicPr>
          <p:nvPr/>
        </p:nvPicPr>
        <p:blipFill>
          <a:blip r:embed="rId4"/>
          <a:srcRect l="14621"/>
          <a:stretch>
            <a:fillRect/>
          </a:stretch>
        </p:blipFill>
        <p:spPr bwMode="auto">
          <a:xfrm>
            <a:off x="6215074" y="571480"/>
            <a:ext cx="2214578" cy="1742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9" name="Picture 5" descr="C:\Users\пользователь\Desktop\i (1).jpg"/>
          <p:cNvPicPr>
            <a:picLocks noChangeAspect="1" noChangeArrowheads="1"/>
          </p:cNvPicPr>
          <p:nvPr/>
        </p:nvPicPr>
        <p:blipFill>
          <a:blip r:embed="rId5"/>
          <a:srcRect r="10454"/>
          <a:stretch>
            <a:fillRect/>
          </a:stretch>
        </p:blipFill>
        <p:spPr bwMode="auto">
          <a:xfrm>
            <a:off x="642910" y="4429132"/>
            <a:ext cx="2431452" cy="1807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0" name="Picture 6" descr="C:\Users\пользователь\Desktop\i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571480"/>
            <a:ext cx="2357785" cy="17662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1" name="Picture 7" descr="C:\Users\пользователь\Desktop\i (3).jpg"/>
          <p:cNvPicPr>
            <a:picLocks noChangeAspect="1" noChangeArrowheads="1"/>
          </p:cNvPicPr>
          <p:nvPr/>
        </p:nvPicPr>
        <p:blipFill>
          <a:blip r:embed="rId7"/>
          <a:srcRect r="23429"/>
          <a:stretch>
            <a:fillRect/>
          </a:stretch>
        </p:blipFill>
        <p:spPr bwMode="auto">
          <a:xfrm>
            <a:off x="6142789" y="4500570"/>
            <a:ext cx="2358301" cy="1733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2" name="Picture 8" descr="C:\Users\пользователь\Desktop\znamya_lenin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4429132"/>
            <a:ext cx="2300305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Picture 2" descr="C:\Users\пользователь\Desktop\i (4).jpg"/>
          <p:cNvPicPr>
            <a:picLocks noChangeAspect="1" noChangeArrowheads="1"/>
          </p:cNvPicPr>
          <p:nvPr/>
        </p:nvPicPr>
        <p:blipFill>
          <a:blip r:embed="rId9"/>
          <a:srcRect r="5857"/>
          <a:stretch>
            <a:fillRect/>
          </a:stretch>
        </p:blipFill>
        <p:spPr bwMode="auto">
          <a:xfrm>
            <a:off x="6143636" y="2500306"/>
            <a:ext cx="2337971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2" name="Picture 3" descr="C:\Users\пользователь\Desktop\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8991" y="2500306"/>
            <a:ext cx="2312237" cy="169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пользователь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68382"/>
          <a:stretch>
            <a:fillRect/>
          </a:stretch>
        </p:blipFill>
        <p:spPr bwMode="auto">
          <a:xfrm>
            <a:off x="357158" y="1285860"/>
            <a:ext cx="2643206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C:\Users\пользователь\Desktop\2.jpg"/>
          <p:cNvPicPr>
            <a:picLocks noChangeAspect="1" noChangeArrowheads="1"/>
          </p:cNvPicPr>
          <p:nvPr/>
        </p:nvPicPr>
        <p:blipFill>
          <a:blip r:embed="rId2"/>
          <a:srcRect l="34182" t="-1818" r="34200"/>
          <a:stretch>
            <a:fillRect/>
          </a:stretch>
        </p:blipFill>
        <p:spPr bwMode="auto">
          <a:xfrm>
            <a:off x="3286116" y="1214422"/>
            <a:ext cx="2643206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4" descr="C:\Users\пользователь\Desktop\2.jpg"/>
          <p:cNvPicPr>
            <a:picLocks noChangeAspect="1" noChangeArrowheads="1"/>
          </p:cNvPicPr>
          <p:nvPr/>
        </p:nvPicPr>
        <p:blipFill>
          <a:blip r:embed="rId2"/>
          <a:srcRect l="68364"/>
          <a:stretch>
            <a:fillRect/>
          </a:stretch>
        </p:blipFill>
        <p:spPr bwMode="auto">
          <a:xfrm>
            <a:off x="6143636" y="1285860"/>
            <a:ext cx="2644726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763" t="2632" r="52105"/>
          <a:stretch>
            <a:fillRect/>
          </a:stretch>
        </p:blipFill>
        <p:spPr bwMode="auto">
          <a:xfrm>
            <a:off x="357158" y="1571612"/>
            <a:ext cx="4068104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" name="Picture 2" descr="C:\Users\пользователь\Desktop\3.jpg"/>
          <p:cNvPicPr>
            <a:picLocks noChangeAspect="1" noChangeArrowheads="1"/>
          </p:cNvPicPr>
          <p:nvPr/>
        </p:nvPicPr>
        <p:blipFill>
          <a:blip r:embed="rId2"/>
          <a:srcRect l="55263"/>
          <a:stretch>
            <a:fillRect/>
          </a:stretch>
        </p:blipFill>
        <p:spPr bwMode="auto">
          <a:xfrm>
            <a:off x="4786314" y="1571612"/>
            <a:ext cx="3937147" cy="3080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УРОКИ\IMG_20160414_070347_177.jpg"/>
          <p:cNvPicPr>
            <a:picLocks noChangeAspect="1" noChangeArrowheads="1"/>
          </p:cNvPicPr>
          <p:nvPr/>
        </p:nvPicPr>
        <p:blipFill>
          <a:blip r:embed="rId2"/>
          <a:srcRect l="4480" t="6249" r="4415" b="9375"/>
          <a:stretch>
            <a:fillRect/>
          </a:stretch>
        </p:blipFill>
        <p:spPr bwMode="auto">
          <a:xfrm>
            <a:off x="357158" y="428604"/>
            <a:ext cx="8285014" cy="6072230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302</Words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общеобразовательное учреждение «Средняя школа №7»</vt:lpstr>
      <vt:lpstr>Акция «Сирень Победы»</vt:lpstr>
      <vt:lpstr>Слайд 3</vt:lpstr>
      <vt:lpstr>Слайд 4</vt:lpstr>
      <vt:lpstr>ЧТОБЫ ПОМНИЛИ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кабинет3-46</cp:lastModifiedBy>
  <cp:revision>17</cp:revision>
  <dcterms:created xsi:type="dcterms:W3CDTF">2016-04-28T03:13:30Z</dcterms:created>
  <dcterms:modified xsi:type="dcterms:W3CDTF">2016-04-28T08:43:55Z</dcterms:modified>
</cp:coreProperties>
</file>