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98F6B-4016-4AAF-9EA8-B0BE9A1D383C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26B68-01C2-49D5-99FE-2126A5ACE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5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26B68-01C2-49D5-99FE-2126A5ACEF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3.thingpic.com/images/16/9kPByEkg9ccZuUVWixiSMVE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46844" y="1540947"/>
            <a:ext cx="6840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КРОССВОРД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9126" y="2708920"/>
            <a:ext cx="5229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00FF"/>
                  </a:solidFill>
                </a:ln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всеобучу «Читающая семья»</a:t>
            </a:r>
            <a:endParaRPr lang="ru-RU" sz="2800" b="1" dirty="0">
              <a:ln>
                <a:solidFill>
                  <a:srgbClr val="0000FF"/>
                </a:solidFill>
              </a:ln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3241665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</a:t>
            </a:r>
          </a:p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Г.В. Горшихина – воспитатель </a:t>
            </a:r>
          </a:p>
          <a:p>
            <a:pPr algn="ctr"/>
            <a:r>
              <a:rPr lang="en-US" b="1" dirty="0" smtClean="0">
                <a:ln w="3175">
                  <a:solidFill>
                    <a:srgbClr val="FF00FF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 </a:t>
            </a:r>
          </a:p>
          <a:p>
            <a:pPr algn="ctr"/>
            <a:r>
              <a:rPr lang="ru-RU" b="1" dirty="0" smtClean="0">
                <a:ln w="3175">
                  <a:solidFill>
                    <a:srgbClr val="FF00FF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151</a:t>
            </a:r>
            <a:endParaRPr lang="ru-RU" b="1" dirty="0">
              <a:ln w="3175">
                <a:solidFill>
                  <a:srgbClr val="FF00FF"/>
                </a:solidFill>
              </a:ln>
              <a:solidFill>
                <a:srgbClr val="FF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33942" y="4441994"/>
            <a:ext cx="2340260" cy="671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Оренбург 2015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971600" y="2420888"/>
            <a:ext cx="21602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9.  На </a:t>
            </a:r>
            <a:r>
              <a:rPr lang="ru-RU" sz="2000" b="1" dirty="0" err="1" smtClean="0">
                <a:solidFill>
                  <a:srgbClr val="0000FF"/>
                </a:solidFill>
              </a:rPr>
              <a:t>Дюймовочке</a:t>
            </a:r>
            <a:r>
              <a:rPr lang="ru-RU" sz="2000" b="1" dirty="0" smtClean="0">
                <a:solidFill>
                  <a:srgbClr val="0000FF"/>
                </a:solidFill>
              </a:rPr>
              <a:t> хотел жениться. да спасла девочку птица.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2132856"/>
            <a:ext cx="22322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10.  В клетке целый  день сидит и под нос себе твердит: «Кеше пить быстрее дай». Кто же это?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Й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220072" y="2420888"/>
            <a:ext cx="864096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39552" y="476672"/>
            <a:ext cx="80283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Угадайте сказочных героев и отгадаете волшебный предмет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2420888"/>
            <a:ext cx="2592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1.Человек немолодой, он с огромной бородой, обижает Буратино, Арлекина и </a:t>
            </a:r>
            <a:r>
              <a:rPr lang="ru-RU" sz="2000" b="1" dirty="0" err="1" smtClean="0">
                <a:solidFill>
                  <a:srgbClr val="0000FF"/>
                </a:solidFill>
              </a:rPr>
              <a:t>Мальвину</a:t>
            </a:r>
            <a:r>
              <a:rPr lang="ru-RU" sz="2000" b="1" dirty="0" smtClean="0">
                <a:solidFill>
                  <a:srgbClr val="0000FF"/>
                </a:solidFill>
              </a:rPr>
              <a:t>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11560" y="2564904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smtClean="0">
                <a:solidFill>
                  <a:srgbClr val="0000FF"/>
                </a:solidFill>
              </a:rPr>
              <a:t>2. В ступе летаю, детей похищаю, в избушке на курьих ножках проживаю.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pic>
        <p:nvPicPr>
          <p:cNvPr id="3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238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55576" y="2420888"/>
            <a:ext cx="2448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3. Сидит в корзинке девочка у мишки за спиной, он, сам того не ведая, несёт её домой.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95536" y="2132856"/>
            <a:ext cx="2736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4. На эти именины собралось много гостей, но тут появился 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злодей;  хотел погубить он хозяйку, но  спас её молодец.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83568" y="2132856"/>
            <a:ext cx="237626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5. С букварём шагает в школу деревянный   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мальчуган,    но  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попадает   вместо школы  в   балаган. 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83568" y="2636912"/>
            <a:ext cx="24482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6. Толстяк живёт на крыше, летает всех он выше. 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99592" y="2348880"/>
            <a:ext cx="2232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7. Колотил он, колотил по тарелке носом, но ушёл «не солоно хлебавши».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Nezhny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720" y="1628800"/>
          <a:ext cx="5689600" cy="4043288"/>
        </p:xfrm>
        <a:graphic>
          <a:graphicData uri="http://schemas.openxmlformats.org/drawingml/2006/table">
            <a:tbl>
              <a:tblPr/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68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5292080" y="2420888"/>
            <a:ext cx="8640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544" y="2132856"/>
            <a:ext cx="2592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8. Любит плакать день и ночь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у царя с царицей дочь.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Слёзы льются в два ручья,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все устали от нытья.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535</Words>
  <Application>Microsoft Office PowerPoint</Application>
  <PresentationFormat>Экран (4:3)</PresentationFormat>
  <Paragraphs>426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46</cp:revision>
  <dcterms:created xsi:type="dcterms:W3CDTF">2016-01-14T16:45:03Z</dcterms:created>
  <dcterms:modified xsi:type="dcterms:W3CDTF">2017-01-29T07:36:22Z</dcterms:modified>
</cp:coreProperties>
</file>