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 varScale="1">
        <p:scale>
          <a:sx n="67" d="100"/>
          <a:sy n="67" d="100"/>
        </p:scale>
        <p:origin x="-606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D3F0-ED54-4ABA-ADC2-ED3789A18B79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9BD1-1633-430E-B304-1418142126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D3F0-ED54-4ABA-ADC2-ED3789A18B79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9BD1-1633-430E-B304-1418142126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D3F0-ED54-4ABA-ADC2-ED3789A18B79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9BD1-1633-430E-B304-1418142126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D3F0-ED54-4ABA-ADC2-ED3789A18B79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9BD1-1633-430E-B304-1418142126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D3F0-ED54-4ABA-ADC2-ED3789A18B79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9BD1-1633-430E-B304-1418142126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D3F0-ED54-4ABA-ADC2-ED3789A18B79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9BD1-1633-430E-B304-1418142126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D3F0-ED54-4ABA-ADC2-ED3789A18B79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9BD1-1633-430E-B304-1418142126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D3F0-ED54-4ABA-ADC2-ED3789A18B79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9BD1-1633-430E-B304-1418142126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D3F0-ED54-4ABA-ADC2-ED3789A18B79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9BD1-1633-430E-B304-1418142126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D3F0-ED54-4ABA-ADC2-ED3789A18B79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9BD1-1633-430E-B304-1418142126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D3F0-ED54-4ABA-ADC2-ED3789A18B79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9BD1-1633-430E-B304-1418142126AF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6D3F0-ED54-4ABA-ADC2-ED3789A18B79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E9BD1-1633-430E-B304-1418142126A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44824"/>
            <a:ext cx="7772400" cy="33123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разработка «Физкультурно-оздоровительная работа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образовательном учреждении».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87178" y="6071752"/>
            <a:ext cx="4248472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dirty="0"/>
              <a:t>г</a:t>
            </a:r>
            <a:r>
              <a:rPr lang="ru-RU" dirty="0" smtClean="0"/>
              <a:t>. </a:t>
            </a:r>
            <a:r>
              <a:rPr lang="ru-RU" dirty="0" smtClean="0"/>
              <a:t>Красноярск</a:t>
            </a:r>
          </a:p>
          <a:p>
            <a:pPr lvl="0" algn="ctr">
              <a:spcBef>
                <a:spcPct val="20000"/>
              </a:spcBef>
            </a:pPr>
            <a:r>
              <a:rPr lang="ru-RU" dirty="0" smtClean="0"/>
              <a:t>Январь 2017 г.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332656"/>
            <a:ext cx="5544616" cy="18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</a:t>
            </a: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63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общеразвивающего вида с приоритетным осуществлением деятельности по физическому направлению развития детей» </a:t>
            </a:r>
          </a:p>
          <a:p>
            <a:pPr algn="ctr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(МБДОУ № 63)</a:t>
            </a:r>
          </a:p>
          <a:p>
            <a:pPr algn="ctr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Волгоградская, 33-а, г. Красноярск, 660037, тел/ факс 262-26-30 </a:t>
            </a:r>
          </a:p>
          <a:p>
            <a:pPr algn="ctr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ИНН/КПП 2462023302/246201001</a:t>
            </a:r>
          </a:p>
          <a:p>
            <a:pPr algn="ctr"/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-mail: mdou63@yandex.ru,</a:t>
            </a: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</a:t>
            </a:r>
            <a:r>
              <a:rPr lang="en-US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:http://kras-dou.ru/63</a:t>
            </a: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/>
              <a:t>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5142309"/>
            <a:ext cx="4248472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dirty="0" smtClean="0"/>
              <a:t>Разработчики:</a:t>
            </a:r>
          </a:p>
          <a:p>
            <a:pPr lvl="0" algn="ctr">
              <a:spcBef>
                <a:spcPct val="20000"/>
              </a:spcBef>
            </a:pPr>
            <a:r>
              <a:rPr lang="ru-RU" dirty="0" smtClean="0"/>
              <a:t>Е.С. Лалетина,</a:t>
            </a:r>
          </a:p>
          <a:p>
            <a:pPr lvl="0" algn="ctr">
              <a:spcBef>
                <a:spcPct val="20000"/>
              </a:spcBef>
            </a:pPr>
            <a:r>
              <a:rPr lang="ru-RU" dirty="0" smtClean="0"/>
              <a:t>Н.В. Байкалова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971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Заключение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692697"/>
            <a:ext cx="7125112" cy="516610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smtClean="0">
                <a:latin typeface="Times New Roman"/>
                <a:ea typeface="Calibri"/>
              </a:rPr>
              <a:t>  </a:t>
            </a:r>
            <a:r>
              <a:rPr lang="ru-RU" dirty="0" smtClean="0">
                <a:effectLst/>
                <a:latin typeface="Times New Roman"/>
                <a:ea typeface="Calibri"/>
              </a:rPr>
              <a:t>Практика показывает, что проводя целевую систематическую работу, достигли положительных результатов. Посещаемость 93%. У детей развита крупная и мелкая моторика, они подвижны, выносливы, владеют основными движениями, могут контролировать свои движения и управлять ими.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492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9000">
              <a:schemeClr val="bg2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bg2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Надежда\AppData\Local\Microsoft\Windows\INetCache\IE\6AIOVO11\children-dancing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988" y="2305050"/>
            <a:ext cx="381000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05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Аннотация.</a:t>
            </a:r>
            <a:r>
              <a:rPr lang="ru-RU" sz="3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1"/>
          </a:xfrm>
        </p:spPr>
        <p:txBody>
          <a:bodyPr>
            <a:normAutofit fontScale="55000" lnSpcReduction="20000"/>
          </a:bodyPr>
          <a:lstStyle/>
          <a:p>
            <a:pPr marL="0" marR="53975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dirty="0">
              <a:ea typeface="Calibri"/>
              <a:cs typeface="Times New Roman"/>
            </a:endParaRPr>
          </a:p>
          <a:p>
            <a:pPr marL="0" marR="53975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dirty="0" smtClean="0">
                <a:effectLst/>
                <a:latin typeface="Times New Roman"/>
                <a:ea typeface="Calibri"/>
                <a:cs typeface="Times New Roman"/>
              </a:rPr>
              <a:t>        В методической разработке «</a:t>
            </a:r>
            <a:r>
              <a:rPr lang="ru-RU" sz="3600" dirty="0" err="1" smtClean="0">
                <a:latin typeface="Times New Roman"/>
                <a:ea typeface="Calibri"/>
                <a:cs typeface="Times New Roman"/>
              </a:rPr>
              <a:t>Ф</a:t>
            </a:r>
            <a:r>
              <a:rPr lang="ru-RU" sz="3600" dirty="0" err="1" smtClean="0">
                <a:effectLst/>
                <a:latin typeface="Times New Roman"/>
                <a:ea typeface="Calibri"/>
                <a:cs typeface="Times New Roman"/>
              </a:rPr>
              <a:t>изкультурно</a:t>
            </a:r>
            <a:r>
              <a:rPr lang="ru-RU" sz="3600" dirty="0" smtClean="0">
                <a:effectLst/>
                <a:latin typeface="Times New Roman"/>
                <a:ea typeface="Calibri"/>
                <a:cs typeface="Times New Roman"/>
              </a:rPr>
              <a:t> – оздоровительная работа в дошкольном учреждении» представлена собственная педагогическая практика, которая продолжительное время используется в работе с детьми. Методическая разработка раскрывает функциональность использования дидактического пособия системы </a:t>
            </a:r>
            <a:r>
              <a:rPr lang="ru-RU" sz="3600" dirty="0" err="1" smtClean="0">
                <a:effectLst/>
                <a:latin typeface="Times New Roman"/>
                <a:ea typeface="Calibri"/>
                <a:cs typeface="Times New Roman"/>
              </a:rPr>
              <a:t>физкультурно</a:t>
            </a:r>
            <a:r>
              <a:rPr lang="ru-RU" sz="3600" dirty="0" smtClean="0">
                <a:effectLst/>
                <a:latin typeface="Times New Roman"/>
                <a:ea typeface="Calibri"/>
                <a:cs typeface="Times New Roman"/>
              </a:rPr>
              <a:t>–оздоровительной работы в дошкольном учреждении при организации образовательного процесса с детьми дошкольного возраста в разных видах деятельности в соответствии с ФГОС дошкольного образования. Представленный материал может вызвать интерес и быть полезным педагогам-психологам, воспитателям, инструкторам по физической культуре. </a:t>
            </a:r>
            <a:endParaRPr lang="ru-RU" sz="36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 smtClean="0">
                <a:effectLst/>
                <a:latin typeface="Times New Roman"/>
                <a:ea typeface="Calibri"/>
              </a:rPr>
              <a:t/>
            </a:r>
            <a:br>
              <a:rPr lang="ru-RU" sz="3600" dirty="0" smtClean="0">
                <a:effectLst/>
                <a:latin typeface="Times New Roman"/>
                <a:ea typeface="Calibri"/>
              </a:rPr>
            </a:br>
            <a:r>
              <a:rPr lang="ru-RU" sz="36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8150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125113" cy="1440160"/>
          </a:xfrm>
        </p:spPr>
        <p:txBody>
          <a:bodyPr>
            <a:normAutofit fontScale="90000"/>
          </a:bodyPr>
          <a:lstStyle/>
          <a:p>
            <a:pPr marR="539750"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Пояснительная записка.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dirty="0" smtClean="0">
                <a:ea typeface="Calibri"/>
                <a:cs typeface="Times New Roman"/>
              </a:rPr>
              <a:t/>
            </a:r>
            <a:br>
              <a:rPr lang="ru-RU" dirty="0" smtClean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301608" cy="6408712"/>
          </a:xfrm>
        </p:spPr>
        <p:txBody>
          <a:bodyPr>
            <a:noAutofit/>
          </a:bodyPr>
          <a:lstStyle/>
          <a:p>
            <a:pPr marL="0" marR="53975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уставе Всемирной организации здравоохранения говориться, что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здоровье - это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 только отсутствие болезней или физических дефектов, но и полное физическое, психическое и социальное благополучие. Оно является важнейшим показателем, отражающим биологические характеристики ребенка, социально-экономическое состояние страны, условия воспитания, образования детей, их жизни в семье, качество окружающей среды, степень развития медицинской помощи, служб охраны материнства и детства, в конечном счете - отношение государства к проблеме здоровья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данным материалов Всероссийского совещания «Пути оптимизации здоровья и физического развития детей в дошкольных образовательных учреждениях»  только 14% детей России можно считать практически здоровыми, 50%, имеют те или иные отклонения в состоянии здоровья, 35% - хронически больны. По мнению ученых, дошкольный возраст относится к так называемым критическим периодам жизни ребенка.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63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ru-RU" dirty="0" smtClean="0"/>
              <a:t>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Термин  «критический возраст» введен учеными для характеристики тех фаз жизни ребенка, когда он особенно чувствителен к повреждающим  влияниям, что приводит к формированию  отклонений здоровья, формирования аллергических реакций и хронических соматических заболеваний. Исходя из этого, физическое воспитание должно являться неотъемлемой частью жизни ребенка с самого рождения, а задача укрепления здоровья  одна  из приоритетных в работе ДОУ. Устойчивость организма к неблагоприятным факторам среды зависит не только от индивидуальных особенностей организма ребенка, но так же и от своевременного и правильного проведения специальных оздоровительных мер. МБДОУ №63 ставит перед собой задачу разработать систему  оздоровительной  работы</a:t>
            </a:r>
            <a:r>
              <a:rPr lang="ru-RU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дошкольного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учреждения.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9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Цель: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00808"/>
            <a:ext cx="7125112" cy="4051437"/>
          </a:xfrm>
        </p:spPr>
        <p:txBody>
          <a:bodyPr/>
          <a:lstStyle/>
          <a:p>
            <a:pPr marL="0" marR="53975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Создание условий для </a:t>
            </a:r>
            <a:r>
              <a:rPr lang="ru-RU" sz="3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сохранения и укрепления здоровья детей, 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физкультурно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–оздоровительной работы в дошкольном учреждении. </a:t>
            </a:r>
            <a:endParaRPr lang="ru-RU" sz="3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8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125113" cy="924475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                    Задачи: </a:t>
            </a:r>
            <a:r>
              <a:rPr lang="ru-RU" dirty="0" smtClean="0">
                <a:ea typeface="Calibri"/>
                <a:cs typeface="Times New Roman"/>
              </a:rPr>
              <a:t/>
            </a:r>
            <a:br>
              <a:rPr lang="ru-RU" dirty="0" smtClean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 fontScale="47500" lnSpcReduction="20000"/>
          </a:bodyPr>
          <a:lstStyle/>
          <a:p>
            <a:pPr marR="539750"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4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Охрана и укрепление физического и психического здоровья детей, в том числе их эмоционального благополучия.</a:t>
            </a:r>
            <a:endParaRPr lang="ru-RU" sz="4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R="539750"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4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Обеспечение преемственности целей, задач и содержания образования реализуемых в рамках программы.</a:t>
            </a:r>
            <a:endParaRPr lang="ru-RU" sz="4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R="539750"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4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Систематизация физкультурно-оздоровительной работы в дошкольном образовательном учреждении.</a:t>
            </a:r>
            <a:endParaRPr lang="ru-RU" sz="4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R="539750"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4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Формирование здорового образа жизни, развитие их социальных, нравственных и физических качеств.</a:t>
            </a:r>
          </a:p>
          <a:p>
            <a:pPr marL="0" marR="539750" lvl="0" indent="0" algn="just">
              <a:lnSpc>
                <a:spcPct val="115000"/>
              </a:lnSpc>
              <a:buNone/>
            </a:pPr>
            <a:r>
              <a:rPr lang="ru-RU" sz="4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5. Расширение знаний педагогов с учётом современных                                                                       требований.</a:t>
            </a:r>
            <a:endParaRPr lang="ru-RU" sz="4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965835" marR="53975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endParaRPr lang="ru-RU" sz="4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434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116632"/>
            <a:ext cx="72008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8024704" cy="6624736"/>
          </a:xfrm>
        </p:spPr>
        <p:txBody>
          <a:bodyPr>
            <a:normAutofit/>
          </a:bodyPr>
          <a:lstStyle/>
          <a:p>
            <a:pPr marL="1308735" marR="53975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решения этих задач используются следующие технологии: НОД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физическому развитию, утренняя гимнастика, бодрящая гимнастика «после сна», артикуляционная гимнастика, пальчиковые игры,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физминутки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упражнения для дыхательной гимнастики, подвижные и малоподвижные игры, гимнастика для глаз, игры на развитие координации движения, массаж и самомассаж. 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965835" marR="53975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936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3"/>
            <a:ext cx="6946931" cy="1152128"/>
          </a:xfrm>
        </p:spPr>
        <p:txBody>
          <a:bodyPr>
            <a:normAutofit/>
          </a:bodyPr>
          <a:lstStyle/>
          <a:p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Предметно-пространственная развивающая среда: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25000" lnSpcReduction="20000"/>
          </a:bodyPr>
          <a:lstStyle/>
          <a:p>
            <a:pPr marL="1308735" marR="539750" algn="just">
              <a:lnSpc>
                <a:spcPct val="115000"/>
              </a:lnSpc>
              <a:spcAft>
                <a:spcPts val="0"/>
              </a:spcAft>
            </a:pPr>
            <a:r>
              <a:rPr lang="ru-RU" sz="8000" dirty="0" smtClean="0">
                <a:effectLst/>
                <a:latin typeface="Times New Roman"/>
                <a:ea typeface="Calibri"/>
                <a:cs typeface="Times New Roman"/>
              </a:rPr>
              <a:t>Оборудованы: спортивная площадка на территории ДОУ, спортивный зал, в группах центры для физического </a:t>
            </a:r>
            <a:r>
              <a:rPr lang="ru-RU" sz="8000" dirty="0" smtClean="0">
                <a:latin typeface="Times New Roman"/>
                <a:ea typeface="Calibri"/>
                <a:cs typeface="Times New Roman"/>
              </a:rPr>
              <a:t>развития детей</a:t>
            </a:r>
            <a:r>
              <a:rPr lang="ru-RU" sz="8000" dirty="0" smtClean="0">
                <a:effectLst/>
                <a:latin typeface="Times New Roman"/>
                <a:ea typeface="Calibri"/>
                <a:cs typeface="Times New Roman"/>
              </a:rPr>
              <a:t>, центры </a:t>
            </a:r>
            <a:r>
              <a:rPr lang="ru-RU" sz="8000" dirty="0" err="1" smtClean="0">
                <a:effectLst/>
                <a:latin typeface="Times New Roman"/>
                <a:ea typeface="Calibri"/>
                <a:cs typeface="Times New Roman"/>
              </a:rPr>
              <a:t>валеологии</a:t>
            </a:r>
            <a:r>
              <a:rPr lang="ru-RU" sz="8000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8000" dirty="0">
              <a:ea typeface="Calibri"/>
              <a:cs typeface="Times New Roman"/>
            </a:endParaRPr>
          </a:p>
          <a:p>
            <a:pPr marL="965835" marR="53975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8000" dirty="0" smtClean="0">
                <a:effectLst/>
                <a:latin typeface="Times New Roman"/>
                <a:ea typeface="Calibri"/>
                <a:cs typeface="Times New Roman"/>
              </a:rPr>
              <a:t>    Созданы картотеки: </a:t>
            </a:r>
            <a:endParaRPr lang="ru-RU" sz="8000" dirty="0">
              <a:ea typeface="Calibri"/>
              <a:cs typeface="Times New Roman"/>
            </a:endParaRPr>
          </a:p>
          <a:p>
            <a:pPr marL="1308735" marR="539750" algn="just">
              <a:lnSpc>
                <a:spcPct val="115000"/>
              </a:lnSpc>
              <a:spcAft>
                <a:spcPts val="0"/>
              </a:spcAft>
            </a:pPr>
            <a:r>
              <a:rPr lang="ru-RU" sz="8000" dirty="0" smtClean="0">
                <a:effectLst/>
                <a:latin typeface="Times New Roman"/>
                <a:ea typeface="Calibri"/>
                <a:cs typeface="Times New Roman"/>
              </a:rPr>
              <a:t>- физкультурных занятий,</a:t>
            </a:r>
            <a:endParaRPr lang="ru-RU" sz="8000" dirty="0">
              <a:ea typeface="Calibri"/>
              <a:cs typeface="Times New Roman"/>
            </a:endParaRPr>
          </a:p>
          <a:p>
            <a:pPr marL="1308735" marR="539750" algn="just">
              <a:lnSpc>
                <a:spcPct val="115000"/>
              </a:lnSpc>
              <a:spcAft>
                <a:spcPts val="0"/>
              </a:spcAft>
            </a:pPr>
            <a:r>
              <a:rPr lang="ru-RU" sz="8000" dirty="0" smtClean="0">
                <a:effectLst/>
                <a:latin typeface="Times New Roman"/>
                <a:ea typeface="Calibri"/>
                <a:cs typeface="Times New Roman"/>
              </a:rPr>
              <a:t>- утренней гимнастики,</a:t>
            </a:r>
            <a:endParaRPr lang="ru-RU" sz="8000" dirty="0">
              <a:ea typeface="Calibri"/>
              <a:cs typeface="Times New Roman"/>
            </a:endParaRPr>
          </a:p>
          <a:p>
            <a:pPr marL="1308735" marR="539750" algn="just">
              <a:lnSpc>
                <a:spcPct val="115000"/>
              </a:lnSpc>
              <a:spcAft>
                <a:spcPts val="0"/>
              </a:spcAft>
            </a:pPr>
            <a:r>
              <a:rPr lang="ru-RU" sz="8000" dirty="0" smtClean="0">
                <a:effectLst/>
                <a:latin typeface="Times New Roman"/>
                <a:ea typeface="Calibri"/>
                <a:cs typeface="Times New Roman"/>
              </a:rPr>
              <a:t>- гимнастики после сна,</a:t>
            </a:r>
            <a:endParaRPr lang="ru-RU" sz="8000" dirty="0">
              <a:ea typeface="Calibri"/>
              <a:cs typeface="Times New Roman"/>
            </a:endParaRPr>
          </a:p>
          <a:p>
            <a:pPr marL="1308735" marR="539750" algn="just">
              <a:lnSpc>
                <a:spcPct val="115000"/>
              </a:lnSpc>
              <a:spcAft>
                <a:spcPts val="0"/>
              </a:spcAft>
            </a:pPr>
            <a:r>
              <a:rPr lang="ru-RU" sz="8000" dirty="0" smtClean="0">
                <a:effectLst/>
                <a:latin typeface="Times New Roman"/>
                <a:ea typeface="Calibri"/>
                <a:cs typeface="Times New Roman"/>
              </a:rPr>
              <a:t>- артикуляционной гимнастики, </a:t>
            </a:r>
            <a:endParaRPr lang="ru-RU" sz="8000" dirty="0">
              <a:ea typeface="Calibri"/>
              <a:cs typeface="Times New Roman"/>
            </a:endParaRPr>
          </a:p>
          <a:p>
            <a:pPr marL="1308735" marR="539750" algn="just">
              <a:lnSpc>
                <a:spcPct val="115000"/>
              </a:lnSpc>
              <a:spcAft>
                <a:spcPts val="0"/>
              </a:spcAft>
            </a:pPr>
            <a:r>
              <a:rPr lang="ru-RU" sz="8000" dirty="0" smtClean="0">
                <a:effectLst/>
                <a:latin typeface="Times New Roman"/>
                <a:ea typeface="Calibri"/>
                <a:cs typeface="Times New Roman"/>
              </a:rPr>
              <a:t>- пальчиковых игр,</a:t>
            </a:r>
            <a:endParaRPr lang="ru-RU" sz="8000" dirty="0">
              <a:ea typeface="Calibri"/>
              <a:cs typeface="Times New Roman"/>
            </a:endParaRPr>
          </a:p>
          <a:p>
            <a:pPr marL="1308735" marR="539750" algn="just">
              <a:lnSpc>
                <a:spcPct val="115000"/>
              </a:lnSpc>
              <a:spcAft>
                <a:spcPts val="0"/>
              </a:spcAft>
            </a:pPr>
            <a:r>
              <a:rPr lang="ru-RU" sz="8000" dirty="0" smtClean="0">
                <a:effectLst/>
                <a:latin typeface="Times New Roman"/>
                <a:ea typeface="Calibri"/>
                <a:cs typeface="Times New Roman"/>
              </a:rPr>
              <a:t>- </a:t>
            </a:r>
            <a:r>
              <a:rPr lang="ru-RU" sz="8000" dirty="0" err="1" smtClean="0">
                <a:effectLst/>
                <a:latin typeface="Times New Roman"/>
                <a:ea typeface="Calibri"/>
                <a:cs typeface="Times New Roman"/>
              </a:rPr>
              <a:t>физминуток</a:t>
            </a:r>
            <a:r>
              <a:rPr lang="ru-RU" sz="8000" dirty="0" smtClean="0">
                <a:effectLst/>
                <a:latin typeface="Times New Roman"/>
                <a:ea typeface="Calibri"/>
                <a:cs typeface="Times New Roman"/>
              </a:rPr>
              <a:t>, </a:t>
            </a:r>
            <a:endParaRPr lang="ru-RU" sz="8000" dirty="0">
              <a:ea typeface="Calibri"/>
              <a:cs typeface="Times New Roman"/>
            </a:endParaRPr>
          </a:p>
          <a:p>
            <a:pPr marL="1308735" marR="539750" algn="just">
              <a:lnSpc>
                <a:spcPct val="115000"/>
              </a:lnSpc>
              <a:spcAft>
                <a:spcPts val="0"/>
              </a:spcAft>
            </a:pPr>
            <a:r>
              <a:rPr lang="ru-RU" sz="8000" dirty="0" smtClean="0">
                <a:effectLst/>
                <a:latin typeface="Times New Roman"/>
                <a:ea typeface="Calibri"/>
                <a:cs typeface="Times New Roman"/>
              </a:rPr>
              <a:t>- упражнений для дыхательной гимнастики, </a:t>
            </a:r>
            <a:endParaRPr lang="ru-RU" sz="8000" dirty="0">
              <a:ea typeface="Calibri"/>
              <a:cs typeface="Times New Roman"/>
            </a:endParaRPr>
          </a:p>
          <a:p>
            <a:pPr marL="1308735" marR="539750" algn="just">
              <a:lnSpc>
                <a:spcPct val="115000"/>
              </a:lnSpc>
              <a:spcAft>
                <a:spcPts val="0"/>
              </a:spcAft>
            </a:pPr>
            <a:r>
              <a:rPr lang="ru-RU" sz="8000" dirty="0" smtClean="0">
                <a:effectLst/>
                <a:latin typeface="Times New Roman"/>
                <a:ea typeface="Calibri"/>
                <a:cs typeface="Times New Roman"/>
              </a:rPr>
              <a:t>- подвижных и малоподвижных  игр, </a:t>
            </a:r>
            <a:endParaRPr lang="ru-RU" sz="8000" dirty="0">
              <a:ea typeface="Calibri"/>
              <a:cs typeface="Times New Roman"/>
            </a:endParaRPr>
          </a:p>
          <a:p>
            <a:pPr marL="1308735" marR="539750" algn="just">
              <a:lnSpc>
                <a:spcPct val="115000"/>
              </a:lnSpc>
              <a:spcAft>
                <a:spcPts val="0"/>
              </a:spcAft>
            </a:pPr>
            <a:r>
              <a:rPr lang="ru-RU" sz="8000" dirty="0" smtClean="0">
                <a:effectLst/>
                <a:latin typeface="Times New Roman"/>
                <a:ea typeface="Calibri"/>
                <a:cs typeface="Times New Roman"/>
              </a:rPr>
              <a:t>- гимнастики для глаз,</a:t>
            </a:r>
            <a:endParaRPr lang="ru-RU" sz="8000" dirty="0">
              <a:ea typeface="Calibri"/>
              <a:cs typeface="Times New Roman"/>
            </a:endParaRPr>
          </a:p>
          <a:p>
            <a:pPr marL="1308735" marR="539750" algn="just">
              <a:lnSpc>
                <a:spcPct val="115000"/>
              </a:lnSpc>
              <a:spcAft>
                <a:spcPts val="0"/>
              </a:spcAft>
            </a:pPr>
            <a:r>
              <a:rPr lang="ru-RU" sz="8000" dirty="0" smtClean="0">
                <a:effectLst/>
                <a:latin typeface="Times New Roman"/>
                <a:ea typeface="Calibri"/>
                <a:cs typeface="Times New Roman"/>
              </a:rPr>
              <a:t>- массажа и самомассажа.</a:t>
            </a:r>
            <a:endParaRPr lang="ru-RU" sz="8000" dirty="0">
              <a:ea typeface="Calibri"/>
              <a:cs typeface="Times New Roman"/>
            </a:endParaRPr>
          </a:p>
          <a:p>
            <a:pPr marL="965835" marR="53975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80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80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8636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Взаимодействие</a:t>
            </a:r>
            <a:br>
              <a:rPr lang="ru-RU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/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с родителями                         с коллективом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-684584" y="1809749"/>
            <a:ext cx="5165303" cy="4051301"/>
          </a:xfrm>
        </p:spPr>
        <p:txBody>
          <a:bodyPr>
            <a:normAutofit/>
          </a:bodyPr>
          <a:lstStyle/>
          <a:p>
            <a:pPr marL="1251585" marR="539750" indent="-285750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Консультация «Как полезен свежий воздух»</a:t>
            </a:r>
          </a:p>
          <a:p>
            <a:pPr marL="1251585" marR="539750" indent="-285750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Квест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«Путешествие в сказочный лес»</a:t>
            </a:r>
          </a:p>
          <a:p>
            <a:pPr marL="1251585" marR="539750" indent="-285750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Фитнес «</a:t>
            </a: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Топотушки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</a:t>
            </a:r>
          </a:p>
          <a:p>
            <a:pPr marL="1251585" marR="539750" indent="-285750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Поход на фестиваль «Зеленый»</a:t>
            </a:r>
          </a:p>
          <a:p>
            <a:pPr marL="1251585" marR="539750" indent="-285750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dirty="0" smtClean="0">
              <a:ea typeface="Calibri"/>
              <a:cs typeface="Times New Roman"/>
            </a:endParaRPr>
          </a:p>
          <a:p>
            <a:pPr marL="1251585" marR="539750" indent="-285750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dirty="0">
              <a:ea typeface="Calibri"/>
              <a:cs typeface="Times New Roman"/>
            </a:endParaRPr>
          </a:p>
        </p:txBody>
      </p:sp>
      <p:sp>
        <p:nvSpPr>
          <p:cNvPr id="15" name="Объект 1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 педагога-психолога «Способы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эмоционального состояния»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семинар-практикум «Инновационные подходы в физкультурно-оздоровительной работе ДОУ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691680" y="1268760"/>
            <a:ext cx="244827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499992" y="1268760"/>
            <a:ext cx="244827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520153"/>
      </p:ext>
    </p:extLst>
  </p:cSld>
  <p:clrMapOvr>
    <a:masterClrMapping/>
  </p:clrMapOvr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151</TotalTime>
  <Words>467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Winter</vt:lpstr>
      <vt:lpstr>Методическая разработка «Физкультурно-оздоровительная работа  в дошкольном образовательном учреждении».</vt:lpstr>
      <vt:lpstr>                            Аннотация. </vt:lpstr>
      <vt:lpstr> Пояснительная записка.    </vt:lpstr>
      <vt:lpstr>         Пояснительная записка</vt:lpstr>
      <vt:lpstr>                       Цель:  </vt:lpstr>
      <vt:lpstr>                     Задачи:  </vt:lpstr>
      <vt:lpstr>Презентация PowerPoint</vt:lpstr>
      <vt:lpstr>Предметно-пространственная развивающая среда: </vt:lpstr>
      <vt:lpstr> Взаимодействие  с родителями                         с коллективом</vt:lpstr>
      <vt:lpstr>                Заключение</vt:lpstr>
      <vt:lpstr>        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системы физкультурно-оздоровительной работы в дошкольном образовательном учреждении.</dc:title>
  <dc:creator>Windows User</dc:creator>
  <cp:lastModifiedBy>User</cp:lastModifiedBy>
  <cp:revision>15</cp:revision>
  <cp:lastPrinted>2017-01-10T07:13:55Z</cp:lastPrinted>
  <dcterms:created xsi:type="dcterms:W3CDTF">2016-11-18T15:51:06Z</dcterms:created>
  <dcterms:modified xsi:type="dcterms:W3CDTF">2017-01-10T07:14:29Z</dcterms:modified>
</cp:coreProperties>
</file>