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5" r:id="rId9"/>
    <p:sldId id="279" r:id="rId10"/>
    <p:sldId id="263" r:id="rId11"/>
    <p:sldId id="273" r:id="rId12"/>
    <p:sldId id="276" r:id="rId13"/>
    <p:sldId id="264" r:id="rId14"/>
    <p:sldId id="265" r:id="rId15"/>
    <p:sldId id="266" r:id="rId16"/>
    <p:sldId id="277" r:id="rId17"/>
    <p:sldId id="267" r:id="rId18"/>
    <p:sldId id="268" r:id="rId19"/>
    <p:sldId id="269" r:id="rId20"/>
    <p:sldId id="270" r:id="rId21"/>
    <p:sldId id="271" r:id="rId22"/>
    <p:sldId id="272" r:id="rId23"/>
    <p:sldId id="280" r:id="rId24"/>
    <p:sldId id="281" r:id="rId25"/>
    <p:sldId id="282" r:id="rId26"/>
    <p:sldId id="28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91D6B-3DD7-45FA-B9C1-B569FFFC5092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8DE43-32BC-4065-9841-CD7FB2014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91D6B-3DD7-45FA-B9C1-B569FFFC5092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8DE43-32BC-4065-9841-CD7FB2014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91D6B-3DD7-45FA-B9C1-B569FFFC5092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8DE43-32BC-4065-9841-CD7FB2014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91D6B-3DD7-45FA-B9C1-B569FFFC5092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8DE43-32BC-4065-9841-CD7FB2014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91D6B-3DD7-45FA-B9C1-B569FFFC5092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8DE43-32BC-4065-9841-CD7FB2014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91D6B-3DD7-45FA-B9C1-B569FFFC5092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8DE43-32BC-4065-9841-CD7FB2014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91D6B-3DD7-45FA-B9C1-B569FFFC5092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8DE43-32BC-4065-9841-CD7FB2014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91D6B-3DD7-45FA-B9C1-B569FFFC5092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8DE43-32BC-4065-9841-CD7FB2014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91D6B-3DD7-45FA-B9C1-B569FFFC5092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8DE43-32BC-4065-9841-CD7FB2014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91D6B-3DD7-45FA-B9C1-B569FFFC5092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8DE43-32BC-4065-9841-CD7FB2014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91D6B-3DD7-45FA-B9C1-B569FFFC5092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8DE43-32BC-4065-9841-CD7FB2014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B91D6B-3DD7-45FA-B9C1-B569FFFC5092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8DE43-32BC-4065-9841-CD7FB2014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«Оригами-огород»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5157192"/>
            <a:ext cx="8568952" cy="1440160"/>
          </a:xfrm>
        </p:spPr>
        <p:txBody>
          <a:bodyPr>
            <a:normAutofit lnSpcReduction="10000"/>
          </a:bodyPr>
          <a:lstStyle/>
          <a:p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Подготовили:</a:t>
            </a:r>
          </a:p>
          <a:p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3">
                    <a:lumMod val="75000"/>
                  </a:schemeClr>
                </a:solidFill>
              </a:rPr>
              <a:t>Зимфира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 Ахмадулловна </a:t>
            </a:r>
            <a:r>
              <a:rPr lang="ru-RU" sz="2000" b="1" dirty="0" err="1" smtClean="0">
                <a:solidFill>
                  <a:schemeClr val="accent3">
                    <a:lumMod val="75000"/>
                  </a:schemeClr>
                </a:solidFill>
              </a:rPr>
              <a:t>Шишвалеева</a:t>
            </a:r>
            <a:endParaRPr lang="ru-RU" sz="20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Наталья Александровна Фомина,</a:t>
            </a:r>
          </a:p>
          <a:p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родители и воспитанники  группы «Непоседы»</a:t>
            </a:r>
            <a:endParaRPr lang="ru-RU" sz="2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548680"/>
            <a:ext cx="4478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МАДОУ «Детский сад № 18 г. Челябинска»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Наблюдение за семенами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темной фасоли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5" name="Содержимое 14" descr="20160407_164441 - копия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1886640"/>
            <a:ext cx="4038600" cy="3953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Содержимое 15" descr="20160411_160625 - копия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08699" y="1600200"/>
            <a:ext cx="3917602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Наблюдение за ростом 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темной фасоли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20160414_150351 - копия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67544" y="1772816"/>
            <a:ext cx="4038600" cy="31580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Содержимое 4" descr="20160418_072530 - копия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16016" y="2924944"/>
            <a:ext cx="4038600" cy="3028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Наблюдение за ростом 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темной фасоли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" name="Содержимое 5" descr="20160419_083244 - копия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539552" y="2276872"/>
            <a:ext cx="4038600" cy="3028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Содержимое 5" descr="20160425_153834 - копия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5076056" y="1772816"/>
            <a:ext cx="3395511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Наблюдение за ростом 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светлой фасоли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1" name="Содержимое 10" descr="20160407_164426 - копия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2392107"/>
            <a:ext cx="4038600" cy="2942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Содержимое 11" descr="20160411_160634 - копия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883503" y="1600200"/>
            <a:ext cx="3567993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Наблюдение за семенами огурцов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" name="Содержимое 9" descr="20160407_164448 - копия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1776325"/>
            <a:ext cx="4038600" cy="41737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Содержимое 10" descr="20160411_160649 - копия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2618716"/>
            <a:ext cx="4038600" cy="24889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Наблюдение за ростом огурцов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9" name="Содержимое 8" descr="20160418_072657 - копия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67544" y="1556792"/>
            <a:ext cx="4038600" cy="3028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Содержимое 4" descr="20160421_155949 - копия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4008" y="3068960"/>
            <a:ext cx="4038600" cy="3028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Наблюдение за ростом огурцов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9" name="Содержимое 8" descr="20160425_153742 - копия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54691" y="1600200"/>
            <a:ext cx="6034617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Наблюдение за ростом помидоров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" name="Содержимое 5" descr="20160406_093352 - копия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734185" y="1600200"/>
            <a:ext cx="3484629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Содержимое 11" descr="20160418_072621 - копия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366088" y="2194446"/>
            <a:ext cx="4526392" cy="33947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Наблюдение за ростом помидоров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" name="Содержимое 5" descr="20160421_161719 - копия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555776" y="1174883"/>
            <a:ext cx="4032448" cy="53765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Мы – наблюдатели…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Земфира\Documents\Bluetooth Folder\огород-2016\20160418_07284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412776"/>
            <a:ext cx="3778200" cy="5037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 descr="C:\Users\Земфира\Documents\Bluetooth Folder\огород-2016\20160420_08534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1412776"/>
            <a:ext cx="3850208" cy="51336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Коллективная работа</a:t>
            </a:r>
            <a:b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«Грачи прилетели»</a:t>
            </a:r>
            <a:endParaRPr lang="ru-RU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20160404_094024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323528" y="1340768"/>
            <a:ext cx="3611538" cy="48153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3059832" y="6021288"/>
            <a:ext cx="2952328" cy="639762"/>
          </a:xfrm>
        </p:spPr>
        <p:txBody>
          <a:bodyPr>
            <a:normAutofit/>
          </a:bodyPr>
          <a:lstStyle/>
          <a:p>
            <a:r>
              <a:rPr lang="ru-RU" dirty="0" smtClean="0"/>
              <a:t>4 апреля 2016 года </a:t>
            </a:r>
            <a:endParaRPr lang="ru-RU" dirty="0"/>
          </a:p>
        </p:txBody>
      </p:sp>
      <p:pic>
        <p:nvPicPr>
          <p:cNvPr id="7" name="Содержимое 6" descr="20160404_100038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5148064" y="1340768"/>
            <a:ext cx="3600400" cy="48005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Домашняя работа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074" name="Picture 2" descr="C:\Users\Земфира\Documents\Bluetooth Folder\огород-2016\20160421_15392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1268760"/>
            <a:ext cx="3394472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5" name="Picture 3" descr="C:\Users\Земфира\Documents\Bluetooth Folder\огород-2016\20160421_15353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7984" y="2708920"/>
            <a:ext cx="4422643" cy="33169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Эксперимент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100" name="Picture 4" descr="C:\Users\Земфира\Documents\Bluetooth Folder\огород-2016\20160421_15424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59" y="1484784"/>
            <a:ext cx="4512501" cy="3384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1" name="Picture 5" descr="C:\Users\Земфира\Documents\Bluetooth Folder\огород-2016\20160421_15434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39952" y="3014954"/>
            <a:ext cx="4644007" cy="34830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Земфира\Documents\Bluetooth Folder\огород-2016\20160421_15513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8024" y="1292764"/>
            <a:ext cx="3754512" cy="5006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3" descr="C:\Users\Земфира\Documents\Bluetooth Folder\огород-2016\20160421_15435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260648"/>
            <a:ext cx="3744416" cy="49925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20160421_154933 - копия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67544" y="476672"/>
            <a:ext cx="3634184" cy="48455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Содержимое 5" descr="20160426_135024 - копия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4008" y="1052736"/>
            <a:ext cx="4032448" cy="53765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«Оригами-огород»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" name="Содержимое 6" descr="IMG_188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95946" y="980728"/>
            <a:ext cx="8952108" cy="54944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IMG_177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9900" y="427600"/>
            <a:ext cx="9004201" cy="6002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20160427_17170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79512" y="188640"/>
            <a:ext cx="4248472" cy="56646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Содержимое 5" descr="20160427_171731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16016" y="980728"/>
            <a:ext cx="4197598" cy="55967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Знакомство с семенами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(визуально)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3419872" y="5877272"/>
            <a:ext cx="2592288" cy="639762"/>
          </a:xfrm>
        </p:spPr>
        <p:txBody>
          <a:bodyPr/>
          <a:lstStyle/>
          <a:p>
            <a:pPr algn="ctr"/>
            <a:r>
              <a:rPr lang="ru-RU" dirty="0" smtClean="0"/>
              <a:t>6 апреля 2016 год</a:t>
            </a:r>
            <a:endParaRPr lang="ru-RU" dirty="0"/>
          </a:p>
        </p:txBody>
      </p:sp>
      <p:pic>
        <p:nvPicPr>
          <p:cNvPr id="6" name="Содержимое 5" descr="20160406_090737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766714" y="1556792"/>
            <a:ext cx="3240360" cy="4320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20160406_090903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5220072" y="1556792"/>
            <a:ext cx="3240360" cy="4320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Знакомство с семенами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(тактильно)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" name="Содержимое 6" descr="20160406_091000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779264" y="1600200"/>
            <a:ext cx="3394472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Содержимое 7" descr="20160406_091811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970264" y="1600200"/>
            <a:ext cx="3394472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Подготовка материала для посадки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" name="Содержимое 5" descr="20160406_091114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779264" y="1600200"/>
            <a:ext cx="3394472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Содержимое 10" descr="20160406_091531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970264" y="1600200"/>
            <a:ext cx="3394472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Посадка (томатов, лука) 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Замачивание (фасоли, огурцов)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9" name="Содержимое 8" descr="20160406_092619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779264" y="1600200"/>
            <a:ext cx="3394472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Содержимое 11" descr="20160406_093021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970264" y="1600200"/>
            <a:ext cx="3394472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499992" y="836712"/>
            <a:ext cx="4330824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Посадка (лука)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3131840" y="5517232"/>
            <a:ext cx="2520280" cy="639762"/>
          </a:xfrm>
        </p:spPr>
        <p:txBody>
          <a:bodyPr>
            <a:normAutofit fontScale="92500"/>
          </a:bodyPr>
          <a:lstStyle/>
          <a:p>
            <a:r>
              <a:rPr lang="ru-RU" dirty="0"/>
              <a:t>8</a:t>
            </a:r>
            <a:r>
              <a:rPr lang="ru-RU" dirty="0" smtClean="0"/>
              <a:t> апреля 2016 год</a:t>
            </a:r>
          </a:p>
        </p:txBody>
      </p:sp>
      <p:pic>
        <p:nvPicPr>
          <p:cNvPr id="7" name="Содержимое 6" descr="20160408_074908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539552" y="332656"/>
            <a:ext cx="3834426" cy="51125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20160408_075701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644008" y="2348880"/>
            <a:ext cx="4041775" cy="30313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Наблюдение за ростом лука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9" name="Содержимое 8" descr="20160408_082742 - копия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39552" y="1556792"/>
            <a:ext cx="4038600" cy="31566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Содержимое 9" descr="20160418_072518 - копия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16016" y="2924944"/>
            <a:ext cx="4038600" cy="3028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Наблюдение за ростом лука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" name="Содержимое 6" descr="20160421_160949 - копия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54691" y="1600200"/>
            <a:ext cx="6034617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915</TotalTime>
  <Words>114</Words>
  <Application>Microsoft Office PowerPoint</Application>
  <PresentationFormat>Экран (4:3)</PresentationFormat>
  <Paragraphs>30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«Оригами-огород»</vt:lpstr>
      <vt:lpstr>Коллективная работа «Грачи прилетели»</vt:lpstr>
      <vt:lpstr>Знакомство с семенами (визуально)</vt:lpstr>
      <vt:lpstr>Знакомство с семенами (тактильно)</vt:lpstr>
      <vt:lpstr>Подготовка материала для посадки</vt:lpstr>
      <vt:lpstr>Посадка (томатов, лука)  Замачивание (фасоли, огурцов)</vt:lpstr>
      <vt:lpstr>Посадка (лука)</vt:lpstr>
      <vt:lpstr>Наблюдение за ростом лука</vt:lpstr>
      <vt:lpstr>Наблюдение за ростом лука</vt:lpstr>
      <vt:lpstr>Наблюдение за семенами темной фасоли</vt:lpstr>
      <vt:lpstr>Наблюдение за ростом  темной фасоли</vt:lpstr>
      <vt:lpstr>Наблюдение за ростом  темной фасоли</vt:lpstr>
      <vt:lpstr>Наблюдение за ростом  светлой фасоли</vt:lpstr>
      <vt:lpstr>Наблюдение за семенами огурцов</vt:lpstr>
      <vt:lpstr>Наблюдение за ростом огурцов</vt:lpstr>
      <vt:lpstr>Наблюдение за ростом огурцов</vt:lpstr>
      <vt:lpstr>Наблюдение за ростом помидоров</vt:lpstr>
      <vt:lpstr>Наблюдение за ростом помидоров</vt:lpstr>
      <vt:lpstr>Мы – наблюдатели…</vt:lpstr>
      <vt:lpstr>Домашняя работа</vt:lpstr>
      <vt:lpstr>Эксперимент</vt:lpstr>
      <vt:lpstr>Слайд 22</vt:lpstr>
      <vt:lpstr>Слайд 23</vt:lpstr>
      <vt:lpstr>«Оригами-огород»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Оригами огород</dc:title>
  <dc:creator>ЗИМФИРА</dc:creator>
  <cp:lastModifiedBy>Земфира</cp:lastModifiedBy>
  <cp:revision>48</cp:revision>
  <dcterms:created xsi:type="dcterms:W3CDTF">2016-04-26T19:35:20Z</dcterms:created>
  <dcterms:modified xsi:type="dcterms:W3CDTF">2016-05-14T20:13:47Z</dcterms:modified>
</cp:coreProperties>
</file>