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39" autoAdjust="0"/>
  </p:normalViewPr>
  <p:slideViewPr>
    <p:cSldViewPr snapToGrid="0" snapToObjects="1">
      <p:cViewPr varScale="1">
        <p:scale>
          <a:sx n="98" d="100"/>
          <a:sy n="98" d="100"/>
        </p:scale>
        <p:origin x="-96" y="-7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14.02.17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14.02.17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14.02.17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14.02.17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14.02.17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14.02.17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14.02.17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14.02.17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14.02.17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14.02.17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14.02.17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14.02.17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peru-info.me/gallery/album/34/image/506" TargetMode="External"/><Relationship Id="rId3" Type="http://schemas.openxmlformats.org/officeDocument/2006/relationships/hyperlink" Target="https://tonkosti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Перу.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Приготовила ученица 7 класса </a:t>
            </a:r>
            <a:r>
              <a:rPr lang="ru-RU" dirty="0" err="1" smtClean="0"/>
              <a:t>Немкина</a:t>
            </a:r>
            <a:r>
              <a:rPr lang="ru-RU" dirty="0"/>
              <a:t> </a:t>
            </a:r>
            <a:r>
              <a:rPr lang="ru-RU" dirty="0" smtClean="0"/>
              <a:t>Мария.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269583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Перу – государство в Южной Америке, официальное название – Республика Перу. Столица Перу –город Лима. Граничит эта страна с Эквадором, Колумбией, Бразилией, Боливией и Чили. На западе омывается Тихим океаном.</a:t>
            </a:r>
          </a:p>
        </p:txBody>
      </p:sp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Местоположение перу</a:t>
            </a:r>
            <a:endParaRPr lang="ru-RU" dirty="0"/>
          </a:p>
        </p:txBody>
      </p:sp>
      <p:pic>
        <p:nvPicPr>
          <p:cNvPr id="7" name="Содержимое 6" descr="imgres.jpg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6" b="3846"/>
          <a:stretch>
            <a:fillRect/>
          </a:stretch>
        </p:blipFill>
        <p:spPr>
          <a:xfrm>
            <a:off x="4648200" y="2438400"/>
            <a:ext cx="3124200" cy="3124200"/>
          </a:xfrm>
        </p:spPr>
      </p:pic>
    </p:spTree>
    <p:extLst>
      <p:ext uri="{BB962C8B-B14F-4D97-AF65-F5344CB8AC3E}">
        <p14:creationId xmlns:p14="http://schemas.microsoft.com/office/powerpoint/2010/main" val="989186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Мачу-Пикчу или «Затерянный город» -  самый известный памятник культуры инков в мире, включенный в список ЮНЕСКО. Мачу-Пикчу был открыт всего сто лет назад по чистой случайности: кто-то из местных крестьян рассказал </a:t>
            </a:r>
            <a:r>
              <a:rPr lang="ru-RU" dirty="0"/>
              <a:t>а</a:t>
            </a:r>
            <a:r>
              <a:rPr lang="ru-RU" dirty="0" smtClean="0"/>
              <a:t>рхеологам  о древних высокогорных руинах.</a:t>
            </a:r>
            <a:endParaRPr lang="ru-RU" dirty="0"/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места перу</a:t>
            </a:r>
            <a:endParaRPr lang="ru-RU" dirty="0"/>
          </a:p>
        </p:txBody>
      </p:sp>
      <p:pic>
        <p:nvPicPr>
          <p:cNvPr id="11" name="Изображение 10" descr="sear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468" y="2438400"/>
            <a:ext cx="2698280" cy="1798853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sz="quarter" idx="14"/>
          </p:nvPr>
        </p:nvSpPr>
        <p:spPr>
          <a:xfrm>
            <a:off x="4648200" y="2479578"/>
            <a:ext cx="3124200" cy="3124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" name="Изображение 13" descr="searc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468" y="4094716"/>
            <a:ext cx="2698280" cy="150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936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Чан-Чан в Перу.</a:t>
            </a:r>
          </a:p>
          <a:p>
            <a:pPr indent="0">
              <a:buNone/>
            </a:pPr>
            <a:r>
              <a:rPr lang="ru-RU" dirty="0" smtClean="0"/>
              <a:t>Если вы заглянули в </a:t>
            </a:r>
            <a:r>
              <a:rPr lang="ru-RU" dirty="0" err="1" smtClean="0"/>
              <a:t>Трухильо</a:t>
            </a:r>
            <a:r>
              <a:rPr lang="ru-RU" dirty="0" smtClean="0"/>
              <a:t>, вам заказано свидание с живописными руками столицы древней империи Чиму-Чан-Чан. Удивительной красоты колоссальный город был когда-то построен из глины и камней, чтобы стать крупнейшим военным строением своего времени.</a:t>
            </a:r>
            <a:endParaRPr lang="ru-RU" dirty="0"/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1091030" y="1295400"/>
            <a:ext cx="7114340" cy="685800"/>
          </a:xfrm>
        </p:spPr>
        <p:txBody>
          <a:bodyPr>
            <a:normAutofit/>
          </a:bodyPr>
          <a:lstStyle/>
          <a:p>
            <a:r>
              <a:rPr lang="ru-RU" dirty="0" smtClean="0"/>
              <a:t>Интересные места перу</a:t>
            </a:r>
            <a:endParaRPr lang="ru-RU" dirty="0"/>
          </a:p>
        </p:txBody>
      </p:sp>
      <p:pic>
        <p:nvPicPr>
          <p:cNvPr id="7" name="Изображение 6" descr="sear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755" y="2438399"/>
            <a:ext cx="2297676" cy="1654327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Изображение 9" descr="searc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755" y="4092726"/>
            <a:ext cx="2297676" cy="146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535976"/>
      </p:ext>
    </p:extLst>
  </p:cSld>
  <p:clrMapOvr>
    <a:masterClrMapping/>
  </p:clrMapOvr>
  <p:transition xmlns:p14="http://schemas.microsoft.com/office/powerpoint/2010/main" spd="slow">
    <p:wheel spokes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Андский канделябр.</a:t>
            </a:r>
          </a:p>
          <a:p>
            <a:pPr indent="0">
              <a:buNone/>
            </a:pPr>
            <a:r>
              <a:rPr lang="ru-RU" dirty="0" err="1" smtClean="0"/>
              <a:t>Никагко</a:t>
            </a:r>
            <a:r>
              <a:rPr lang="ru-RU" dirty="0" smtClean="0"/>
              <a:t> отношения к свечам это достопримечательность не имеет. Так называется один из самых больших древних рисунков в Южной Америке. Он расположен недалеко  от побережья Перу.</a:t>
            </a:r>
            <a:endParaRPr lang="ru-RU" dirty="0"/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места перу</a:t>
            </a:r>
            <a:endParaRPr lang="ru-RU" dirty="0"/>
          </a:p>
        </p:txBody>
      </p:sp>
      <p:pic>
        <p:nvPicPr>
          <p:cNvPr id="5" name="Изображение 4" descr="554212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356" y="2438400"/>
            <a:ext cx="2381250" cy="1513778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Изображение 7" descr="searc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356" y="3952178"/>
            <a:ext cx="238125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828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Каньон Колка.</a:t>
            </a:r>
          </a:p>
          <a:p>
            <a:pPr indent="0">
              <a:buNone/>
            </a:pPr>
            <a:r>
              <a:rPr lang="ru-RU" dirty="0" smtClean="0"/>
              <a:t>Самый глубокий в мире каньон расположен в 180 км от </a:t>
            </a:r>
            <a:r>
              <a:rPr lang="ru-RU" dirty="0" err="1" smtClean="0"/>
              <a:t>Арекипы</a:t>
            </a:r>
            <a:r>
              <a:rPr lang="ru-RU" dirty="0" smtClean="0"/>
              <a:t>. Его глубина составляет 4160 м.</a:t>
            </a:r>
            <a:endParaRPr lang="ru-RU" dirty="0"/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места перу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Изображение 5" descr="0_7e88f_6efcf5f8_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38400"/>
            <a:ext cx="3124200" cy="1604483"/>
          </a:xfrm>
          <a:prstGeom prst="rect">
            <a:avLst/>
          </a:prstGeom>
        </p:spPr>
      </p:pic>
      <p:pic>
        <p:nvPicPr>
          <p:cNvPr id="7" name="Изображение 6" descr="0_7e884_fe1dc1a8_X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042883"/>
            <a:ext cx="3124200" cy="153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667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Писак – легендарная цитадель инков, балансирующая на вершине горной цепи и занимающая второе по исторической значимости место после </a:t>
            </a:r>
            <a:r>
              <a:rPr lang="ru-RU" dirty="0" err="1" smtClean="0"/>
              <a:t>Ольянтайтамбо</a:t>
            </a:r>
            <a:r>
              <a:rPr lang="ru-RU" dirty="0" smtClean="0"/>
              <a:t>. Находится он на </a:t>
            </a:r>
            <a:r>
              <a:rPr lang="ru-RU" dirty="0" err="1" smtClean="0"/>
              <a:t>Валье-Саграда</a:t>
            </a:r>
            <a:r>
              <a:rPr lang="ru-RU" dirty="0" smtClean="0"/>
              <a:t> – Священной долине Инков у реки </a:t>
            </a:r>
            <a:r>
              <a:rPr lang="ru-RU" dirty="0" err="1" smtClean="0"/>
              <a:t>Урубамба</a:t>
            </a:r>
            <a:r>
              <a:rPr lang="ru-RU" dirty="0"/>
              <a:t>.</a:t>
            </a:r>
            <a:endParaRPr lang="ru-RU" dirty="0" smtClean="0"/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</a:t>
            </a:r>
            <a:r>
              <a:rPr lang="ru-RU" smtClean="0"/>
              <a:t>места перу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Изображение 5" descr="peru_pisak_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38400"/>
            <a:ext cx="3124200" cy="1701800"/>
          </a:xfrm>
          <a:prstGeom prst="rect">
            <a:avLst/>
          </a:prstGeom>
        </p:spPr>
      </p:pic>
      <p:pic>
        <p:nvPicPr>
          <p:cNvPr id="7" name="Изображение 6" descr="peru_pisak_0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965136"/>
            <a:ext cx="3124200" cy="159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887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27408" y="1443135"/>
            <a:ext cx="694929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yuthaya"/>
                <a:cs typeface="Ayuthaya"/>
              </a:rPr>
              <a:t>Спасибо за внимание!!!</a:t>
            </a:r>
          </a:p>
          <a:p>
            <a:endParaRPr lang="ru-RU" sz="4000" dirty="0">
              <a:latin typeface="Ayuthaya"/>
              <a:cs typeface="Ayuthaya"/>
            </a:endParaRPr>
          </a:p>
          <a:p>
            <a:r>
              <a:rPr lang="en-US" sz="1400" dirty="0">
                <a:latin typeface="Ayuthaya"/>
                <a:cs typeface="Ayuthaya"/>
                <a:hlinkClick r:id="rId2"/>
              </a:rPr>
              <a:t>http://peru-info.me/gallery/album/34/image/</a:t>
            </a:r>
            <a:r>
              <a:rPr lang="en-US" sz="1400" dirty="0" smtClean="0">
                <a:latin typeface="Ayuthaya"/>
                <a:cs typeface="Ayuthaya"/>
                <a:hlinkClick r:id="rId2"/>
              </a:rPr>
              <a:t>506</a:t>
            </a:r>
            <a:endParaRPr lang="ru-RU" sz="1400" dirty="0" smtClean="0">
              <a:latin typeface="Ayuthaya"/>
              <a:cs typeface="Ayuthaya"/>
            </a:endParaRPr>
          </a:p>
          <a:p>
            <a:r>
              <a:rPr lang="sk-SK" sz="1400" dirty="0">
                <a:latin typeface="Ayuthaya"/>
                <a:cs typeface="Ayuthaya"/>
                <a:hlinkClick r:id="rId3"/>
              </a:rPr>
              <a:t>https://</a:t>
            </a:r>
            <a:r>
              <a:rPr lang="sk-SK" sz="1400" dirty="0" smtClean="0">
                <a:latin typeface="Ayuthaya"/>
                <a:cs typeface="Ayuthaya"/>
                <a:hlinkClick r:id="rId3"/>
              </a:rPr>
              <a:t>tonkosti.ru</a:t>
            </a:r>
            <a:endParaRPr lang="ru-RU" sz="1400" dirty="0">
              <a:latin typeface="Ayuthaya"/>
              <a:cs typeface="Ayuthaya"/>
            </a:endParaRPr>
          </a:p>
          <a:p>
            <a:r>
              <a:rPr lang="ru-RU" sz="1400" dirty="0" smtClean="0">
                <a:latin typeface="Ayuthaya"/>
                <a:cs typeface="Ayuthaya"/>
              </a:rPr>
              <a:t>Гугл картинки.</a:t>
            </a:r>
          </a:p>
          <a:p>
            <a:endParaRPr lang="ru-RU" sz="4000" dirty="0">
              <a:latin typeface="Ayuthaya"/>
              <a:cs typeface="Ayuthaya"/>
            </a:endParaRPr>
          </a:p>
          <a:p>
            <a:endParaRPr lang="ru-RU" sz="1400" dirty="0">
              <a:latin typeface="Ayuthaya"/>
              <a:cs typeface="Ayuthaya"/>
            </a:endParaRPr>
          </a:p>
        </p:txBody>
      </p:sp>
    </p:spTree>
    <p:extLst>
      <p:ext uri="{BB962C8B-B14F-4D97-AF65-F5344CB8AC3E}">
        <p14:creationId xmlns:p14="http://schemas.microsoft.com/office/powerpoint/2010/main" val="407820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ная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Модная.thmx</Template>
  <TotalTime>46</TotalTime>
  <Words>280</Words>
  <Application>Microsoft Macintosh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Модная</vt:lpstr>
      <vt:lpstr>Перу.</vt:lpstr>
      <vt:lpstr>Местоположение перу</vt:lpstr>
      <vt:lpstr>Интересные места перу</vt:lpstr>
      <vt:lpstr>Интересные места перу</vt:lpstr>
      <vt:lpstr>Интересные места перу</vt:lpstr>
      <vt:lpstr>Интересные места перу</vt:lpstr>
      <vt:lpstr>Интересные места перу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Перу.</dc:title>
  <dc:creator>apple</dc:creator>
  <cp:lastModifiedBy>apple</cp:lastModifiedBy>
  <cp:revision>5</cp:revision>
  <dcterms:created xsi:type="dcterms:W3CDTF">2017-02-14T16:47:43Z</dcterms:created>
  <dcterms:modified xsi:type="dcterms:W3CDTF">2017-02-14T17:33:51Z</dcterms:modified>
</cp:coreProperties>
</file>