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8" r:id="rId5"/>
    <p:sldId id="269" r:id="rId6"/>
    <p:sldId id="260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79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30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0205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681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154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63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82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78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7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7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5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58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12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1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4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1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52453-BCA8-41A3-8AB8-31B15B8850C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26436D-6C17-4DC5-B573-61C065C623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6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5673" y="1330036"/>
            <a:ext cx="7528330" cy="272080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технологии. </a:t>
            </a:r>
            <a:br>
              <a:rPr lang="ru-RU" dirty="0" smtClean="0"/>
            </a:br>
            <a:r>
              <a:rPr lang="ru-RU" dirty="0" smtClean="0"/>
              <a:t>Песочная терапия.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98619" y="4862945"/>
            <a:ext cx="6677890" cy="969819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«Самая лучшая игрушка для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детей-куча песка».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К.Д. Ушинский </a:t>
            </a:r>
          </a:p>
        </p:txBody>
      </p:sp>
    </p:spTree>
    <p:extLst>
      <p:ext uri="{BB962C8B-B14F-4D97-AF65-F5344CB8AC3E}">
        <p14:creationId xmlns:p14="http://schemas.microsoft.com/office/powerpoint/2010/main" val="1537525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Важно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5986" y="1620982"/>
            <a:ext cx="6111396" cy="44896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Любые самостоятельные </a:t>
            </a:r>
          </a:p>
          <a:p>
            <a:pPr marL="0" indent="0">
              <a:buNone/>
            </a:pPr>
            <a:r>
              <a:rPr lang="ru-RU" sz="4000" dirty="0"/>
              <a:t>игры детей в </a:t>
            </a:r>
          </a:p>
          <a:p>
            <a:pPr marL="0" indent="0">
              <a:buNone/>
            </a:pPr>
            <a:r>
              <a:rPr lang="ru-RU" sz="4000" dirty="0"/>
              <a:t>песке обладают психопрофилактической ценностью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383" y="1620982"/>
            <a:ext cx="3782290" cy="338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76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>
                <a:solidFill>
                  <a:schemeClr val="accent3">
                    <a:lumMod val="75000"/>
                  </a:schemeClr>
                </a:solidFill>
              </a:rPr>
              <a:t>конец</a:t>
            </a:r>
            <a:endParaRPr lang="ru-RU" sz="8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42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704109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Песочница - прекрасный посредник для установления контакта с ребенком.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87782"/>
            <a:ext cx="8596668" cy="3353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accent2"/>
                </a:solidFill>
              </a:rPr>
              <a:t>Цель песочной терапии </a:t>
            </a:r>
            <a:r>
              <a:rPr lang="ru-RU" sz="3600" dirty="0"/>
              <a:t>— не менять и переделывать ребенка, не учить его каким-то специальным поведенческим навыкам, а дать ему возможность быть самим собой.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44442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116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Задачи: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60764"/>
            <a:ext cx="8596668" cy="5195453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Тактильная чувствительность</a:t>
            </a:r>
          </a:p>
          <a:p>
            <a:r>
              <a:rPr lang="ru-RU" sz="2800" dirty="0" smtClean="0"/>
              <a:t>Усиливается желание ребенка узнавать что-то новое, экспериментировать</a:t>
            </a:r>
          </a:p>
          <a:p>
            <a:r>
              <a:rPr lang="ru-RU" sz="2800" dirty="0" smtClean="0"/>
              <a:t>Совершенствуются коммуникативные навыки, сюжетно-ролевая игра, предметно-практическая деятельность</a:t>
            </a:r>
          </a:p>
          <a:p>
            <a:r>
              <a:rPr lang="ru-RU" sz="2800" dirty="0" smtClean="0"/>
              <a:t>Налаживание </a:t>
            </a:r>
            <a:r>
              <a:rPr lang="ru-RU" sz="2800" dirty="0"/>
              <a:t>положительного эмоционального контакта</a:t>
            </a:r>
          </a:p>
          <a:p>
            <a:r>
              <a:rPr lang="ru-RU" sz="2800" dirty="0"/>
              <a:t>Развитие познавательных процессов</a:t>
            </a:r>
          </a:p>
          <a:p>
            <a:r>
              <a:rPr lang="ru-RU" sz="2800" dirty="0" smtClean="0"/>
              <a:t>Снятие </a:t>
            </a:r>
            <a:r>
              <a:rPr lang="ru-RU" sz="2800" dirty="0"/>
              <a:t>напряжения, тревоги, раздражительности</a:t>
            </a:r>
          </a:p>
          <a:p>
            <a:r>
              <a:rPr lang="ru-RU" sz="2800" dirty="0" smtClean="0"/>
              <a:t>Развитие </a:t>
            </a:r>
            <a:r>
              <a:rPr lang="ru-RU" sz="2800" dirty="0"/>
              <a:t>мелкой моторики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19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Игры с песком можно условно разделить на три направления: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Обучающие (облегчают процесс обучения ребенка)</a:t>
            </a:r>
          </a:p>
          <a:p>
            <a:endParaRPr lang="ru-RU" sz="2800" dirty="0"/>
          </a:p>
          <a:p>
            <a:r>
              <a:rPr lang="ru-RU" sz="2800" dirty="0"/>
              <a:t> Познавательные (познается многогранность окружающего мира)</a:t>
            </a:r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 Проективные (психологическая диагностика, коррекция и развитие ребенка)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236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730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Виды работы с песком: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5455"/>
            <a:ext cx="8596668" cy="4655907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/>
              <a:t>Перенос традиционных развивающих занятий в песочницу;</a:t>
            </a:r>
          </a:p>
          <a:p>
            <a:pPr marL="0" indent="0">
              <a:buNone/>
            </a:pPr>
            <a:endParaRPr lang="ru-RU" sz="3100" dirty="0"/>
          </a:p>
          <a:p>
            <a:r>
              <a:rPr lang="ru-RU" sz="3100" dirty="0"/>
              <a:t> Сенсорные игры с сухим и мокрым песком;</a:t>
            </a:r>
          </a:p>
          <a:p>
            <a:endParaRPr lang="ru-RU" sz="3100" dirty="0"/>
          </a:p>
          <a:p>
            <a:r>
              <a:rPr lang="ru-RU" sz="3100" dirty="0"/>
              <a:t> Психопрофилактические игры с песком;</a:t>
            </a:r>
          </a:p>
          <a:p>
            <a:pPr marL="0" indent="0">
              <a:buNone/>
            </a:pPr>
            <a:endParaRPr lang="ru-RU" sz="3100" dirty="0"/>
          </a:p>
          <a:p>
            <a:r>
              <a:rPr lang="ru-RU" sz="3100" dirty="0"/>
              <a:t>Арт-терапевтическая песочница;</a:t>
            </a:r>
          </a:p>
          <a:p>
            <a:endParaRPr lang="ru-RU" sz="3100" dirty="0"/>
          </a:p>
          <a:p>
            <a:r>
              <a:rPr lang="ru-RU" sz="3100" dirty="0"/>
              <a:t> Сказочная песочная терапия;</a:t>
            </a:r>
          </a:p>
          <a:p>
            <a:pPr marL="0" indent="0">
              <a:buNone/>
            </a:pPr>
            <a:endParaRPr lang="ru-RU" sz="3100" dirty="0"/>
          </a:p>
          <a:p>
            <a:r>
              <a:rPr lang="ru-RU" sz="3100" dirty="0"/>
              <a:t> Песочная </a:t>
            </a:r>
            <a:r>
              <a:rPr lang="ru-RU" sz="3100" dirty="0" err="1"/>
              <a:t>игротерапия</a:t>
            </a:r>
            <a:endParaRPr lang="ru-RU" sz="31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6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Показания для применения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4109"/>
            <a:ext cx="8596668" cy="4337253"/>
          </a:xfrm>
        </p:spPr>
        <p:txBody>
          <a:bodyPr>
            <a:noAutofit/>
          </a:bodyPr>
          <a:lstStyle/>
          <a:p>
            <a:r>
              <a:rPr lang="ru-RU" sz="2400" dirty="0"/>
              <a:t>Эмоционально-волевые нарушения (тревожность, агрессивность, РАС);</a:t>
            </a:r>
          </a:p>
          <a:p>
            <a:r>
              <a:rPr lang="ru-RU" sz="2400" dirty="0"/>
              <a:t>Трудности в развитии коммуникативных навыков ;</a:t>
            </a:r>
          </a:p>
          <a:p>
            <a:r>
              <a:rPr lang="ru-RU" sz="2400" dirty="0" err="1"/>
              <a:t>Психокоррекция</a:t>
            </a:r>
            <a:r>
              <a:rPr lang="ru-RU" sz="2400" dirty="0"/>
              <a:t> и </a:t>
            </a:r>
            <a:r>
              <a:rPr lang="ru-RU" sz="2400" dirty="0" err="1"/>
              <a:t>психопрофилактика</a:t>
            </a:r>
            <a:r>
              <a:rPr lang="ru-RU" sz="2400" dirty="0"/>
              <a:t> конфликтности, замкнутости, низкой самооценки;</a:t>
            </a:r>
          </a:p>
          <a:p>
            <a:r>
              <a:rPr lang="ru-RU" sz="2400" dirty="0"/>
              <a:t>Оптимизация психического развития в детском возрасте;</a:t>
            </a:r>
          </a:p>
          <a:p>
            <a:r>
              <a:rPr lang="ru-RU" sz="2400" dirty="0"/>
              <a:t>Нарушение </a:t>
            </a:r>
            <a:r>
              <a:rPr lang="ru-RU" sz="2400" dirty="0" smtClean="0"/>
              <a:t>мелкой </a:t>
            </a:r>
            <a:r>
              <a:rPr lang="ru-RU" sz="2400" dirty="0"/>
              <a:t>моторики;</a:t>
            </a:r>
          </a:p>
          <a:p>
            <a:r>
              <a:rPr lang="ru-RU" sz="2400" dirty="0"/>
              <a:t> Нарушения речевого дыхания и </a:t>
            </a:r>
            <a:r>
              <a:rPr lang="ru-RU" sz="2400" dirty="0" err="1"/>
              <a:t>логоневротические</a:t>
            </a:r>
            <a:r>
              <a:rPr lang="ru-RU" sz="2400" dirty="0"/>
              <a:t> нарушения и др.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33187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7418"/>
          </a:xfrm>
        </p:spPr>
        <p:txBody>
          <a:bodyPr/>
          <a:lstStyle/>
          <a:p>
            <a:pPr algn="ctr"/>
            <a:r>
              <a:rPr lang="ru-RU" dirty="0" smtClean="0"/>
              <a:t>Противопоказания: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7018"/>
            <a:ext cx="8596668" cy="4973781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/>
              <a:t>Дети с синдромом дефицита внимания с </a:t>
            </a:r>
            <a:r>
              <a:rPr lang="ru-RU" sz="3600" dirty="0" err="1"/>
              <a:t>гиперактивностью</a:t>
            </a:r>
            <a:r>
              <a:rPr lang="ru-RU" sz="3600" dirty="0"/>
              <a:t> (СДВГ</a:t>
            </a:r>
            <a:r>
              <a:rPr lang="ru-RU" sz="3600" dirty="0" smtClean="0"/>
              <a:t>).</a:t>
            </a:r>
          </a:p>
          <a:p>
            <a:pPr marL="0" indent="0">
              <a:buNone/>
            </a:pPr>
            <a:endParaRPr lang="ru-RU" sz="3600" dirty="0"/>
          </a:p>
          <a:p>
            <a:r>
              <a:rPr lang="ru-RU" sz="3600" dirty="0" smtClean="0"/>
              <a:t>Эпилепсия </a:t>
            </a:r>
            <a:r>
              <a:rPr lang="ru-RU" sz="3600" dirty="0"/>
              <a:t>или шизофрения (в стадии </a:t>
            </a:r>
            <a:r>
              <a:rPr lang="ru-RU" sz="3600" dirty="0" smtClean="0"/>
              <a:t>обострения</a:t>
            </a:r>
            <a:r>
              <a:rPr lang="ru-RU" sz="3600" dirty="0"/>
              <a:t>).</a:t>
            </a:r>
          </a:p>
          <a:p>
            <a:endParaRPr lang="ru-RU" sz="3600" dirty="0"/>
          </a:p>
          <a:p>
            <a:r>
              <a:rPr lang="ru-RU" sz="3600" dirty="0"/>
              <a:t>Аллергия на пыль и мелкие частицы.</a:t>
            </a:r>
          </a:p>
          <a:p>
            <a:pPr marL="0" indent="0">
              <a:buNone/>
            </a:pPr>
            <a:endParaRPr lang="ru-RU" sz="3600" dirty="0"/>
          </a:p>
          <a:p>
            <a:r>
              <a:rPr lang="ru-RU" sz="3600" dirty="0"/>
              <a:t>Легочные заболевания.</a:t>
            </a:r>
          </a:p>
          <a:p>
            <a:endParaRPr lang="ru-RU" sz="3600" dirty="0"/>
          </a:p>
          <a:p>
            <a:r>
              <a:rPr lang="ru-RU" sz="3600" dirty="0"/>
              <a:t>Кожные заболевания и порезы на руках.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823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Оборудование для песочной терапии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82" y="2064327"/>
            <a:ext cx="8825345" cy="4419599"/>
          </a:xfrm>
        </p:spPr>
      </p:pic>
    </p:spTree>
    <p:extLst>
      <p:ext uri="{BB962C8B-B14F-4D97-AF65-F5344CB8AC3E}">
        <p14:creationId xmlns:p14="http://schemas.microsoft.com/office/powerpoint/2010/main" val="3964435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Световой стол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68" y="2137930"/>
            <a:ext cx="575310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4707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264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Здоровьесберегающие технологии.  Песочная терапия. </vt:lpstr>
      <vt:lpstr>Песочница - прекрасный посредник для установления контакта с ребенком.</vt:lpstr>
      <vt:lpstr>Задачи:</vt:lpstr>
      <vt:lpstr>Игры с песком можно условно разделить на три направления:</vt:lpstr>
      <vt:lpstr>Виды работы с песком:</vt:lpstr>
      <vt:lpstr>Показания для применения </vt:lpstr>
      <vt:lpstr>Противопоказания:</vt:lpstr>
      <vt:lpstr>Оборудование для песочной терапии</vt:lpstr>
      <vt:lpstr>Световой стол</vt:lpstr>
      <vt:lpstr>Важно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технологии.  Песочная терапия. </dc:title>
  <dc:creator>Пользователь</dc:creator>
  <cp:lastModifiedBy>Пользователь</cp:lastModifiedBy>
  <cp:revision>8</cp:revision>
  <dcterms:created xsi:type="dcterms:W3CDTF">2016-11-16T12:21:27Z</dcterms:created>
  <dcterms:modified xsi:type="dcterms:W3CDTF">2016-11-23T12:25:34Z</dcterms:modified>
</cp:coreProperties>
</file>