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5" r:id="rId8"/>
    <p:sldId id="264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3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ru-RU" dirty="0" smtClean="0"/>
              <a:t>Социального педагога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МБОУ СОШ №4 г. Ак-Довурак Республики Тыва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4626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3960440" cy="4320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08720"/>
            <a:ext cx="3600400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0916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7200800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46582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728191"/>
          </a:xfrm>
        </p:spPr>
        <p:txBody>
          <a:bodyPr>
            <a:normAutofit fontScale="90000"/>
          </a:bodyPr>
          <a:lstStyle/>
          <a:p>
            <a:pPr indent="449580"/>
            <a:r>
              <a:rPr lang="ru-RU" b="1" dirty="0">
                <a:latin typeface="Times New Roman"/>
                <a:ea typeface="Times New Roman"/>
              </a:rPr>
              <a:t> </a:t>
            </a:r>
            <a:r>
              <a:rPr lang="ru-RU" sz="3100" b="1" dirty="0">
                <a:latin typeface="Times New Roman"/>
                <a:ea typeface="Times New Roman"/>
              </a:rPr>
              <a:t>«Психологическая гостиная» городская </a:t>
            </a:r>
            <a:r>
              <a:rPr lang="ru-RU" sz="3100" b="1" dirty="0" smtClean="0">
                <a:latin typeface="Times New Roman"/>
                <a:ea typeface="Times New Roman"/>
              </a:rPr>
              <a:t>мероприятия с каждой школы участвовали по 3 родителей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44619453062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9" y="2638424"/>
            <a:ext cx="3024336" cy="2950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144446166240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43187"/>
            <a:ext cx="3888432" cy="29460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95982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>«</a:t>
            </a:r>
            <a:r>
              <a:rPr lang="ru-RU" b="1" dirty="0">
                <a:latin typeface="Times New Roman"/>
                <a:ea typeface="Times New Roman"/>
              </a:rPr>
              <a:t>Самый лучший папа»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4" name="Объект 3" descr="144842503584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034381"/>
            <a:ext cx="4876800" cy="3657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60362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49580"/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>« </a:t>
            </a:r>
            <a:r>
              <a:rPr lang="ru-RU" b="1" dirty="0">
                <a:latin typeface="Times New Roman"/>
                <a:ea typeface="Times New Roman"/>
              </a:rPr>
              <a:t>Супер Бабушка»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4" name="Объект 3" descr="P1030117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560840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5576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49580"/>
            <a:r>
              <a:rPr lang="ru-RU" sz="3600" dirty="0" smtClean="0">
                <a:latin typeface="Times New Roman"/>
                <a:ea typeface="Times New Roman"/>
              </a:rPr>
              <a:t/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ru-RU" sz="3600" dirty="0" smtClean="0">
                <a:latin typeface="Times New Roman"/>
                <a:ea typeface="Times New Roman"/>
              </a:rPr>
              <a:t>«</a:t>
            </a:r>
            <a:r>
              <a:rPr lang="ru-RU" sz="3600" b="1" dirty="0">
                <a:latin typeface="Times New Roman"/>
                <a:ea typeface="Times New Roman"/>
              </a:rPr>
              <a:t>Веселые старты» среди отцов ко дню отцов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4" name="Объект 3" descr="P106041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3240360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P106042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00808"/>
            <a:ext cx="3888432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93914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49580"/>
            <a:r>
              <a:rPr lang="ru-RU" sz="4000" b="1" dirty="0" smtClean="0">
                <a:latin typeface="Times New Roman"/>
                <a:ea typeface="Times New Roman"/>
              </a:rPr>
              <a:t/>
            </a:r>
            <a:br>
              <a:rPr lang="ru-RU" sz="4000" b="1" dirty="0" smtClean="0">
                <a:latin typeface="Times New Roman"/>
                <a:ea typeface="Times New Roman"/>
              </a:rPr>
            </a:br>
            <a:r>
              <a:rPr lang="ru-RU" sz="4000" b="1" dirty="0" smtClean="0">
                <a:latin typeface="Times New Roman"/>
                <a:ea typeface="Times New Roman"/>
              </a:rPr>
              <a:t>выставка</a:t>
            </a:r>
            <a:r>
              <a:rPr lang="ru-RU" sz="4000" b="1" dirty="0">
                <a:latin typeface="Times New Roman"/>
                <a:ea typeface="Times New Roman"/>
              </a:rPr>
              <a:t>« Золотые руки матери» День матери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4" name="Объект 3" descr="P106048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6768752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08709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49580"/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>Помоги </a:t>
            </a:r>
            <a:r>
              <a:rPr lang="ru-RU" b="1" dirty="0">
                <a:latin typeface="Times New Roman"/>
                <a:ea typeface="Times New Roman"/>
              </a:rPr>
              <a:t>собраться на зиму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4" name="Объект 3" descr="IMG_20151119_11332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488832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88029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Times New Roman"/>
              </a:rPr>
              <a:t>День инвалидов</a:t>
            </a:r>
            <a:endParaRPr lang="ru-RU" dirty="0"/>
          </a:p>
        </p:txBody>
      </p:sp>
      <p:pic>
        <p:nvPicPr>
          <p:cNvPr id="4" name="Объект 3" descr="DSC0076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3600400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SC0085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528391" cy="41044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72725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>Акция </a:t>
            </a:r>
            <a:r>
              <a:rPr lang="ru-RU" b="1" dirty="0">
                <a:latin typeface="Times New Roman"/>
                <a:ea typeface="Times New Roman"/>
              </a:rPr>
              <a:t>«Мандарин»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4" name="Объект 3" descr="F:\WP_20151223_16_27_17_Pro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984776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46850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368151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742950" algn="l"/>
              </a:tabLst>
            </a:pPr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>Проблема</a:t>
            </a:r>
            <a:r>
              <a:rPr lang="ru-RU" dirty="0" smtClean="0">
                <a:latin typeface="Times New Roman"/>
                <a:ea typeface="Times New Roman"/>
              </a:rPr>
              <a:t>: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280920" cy="4154016"/>
          </a:xfrm>
        </p:spPr>
        <p:txBody>
          <a:bodyPr>
            <a:normAutofit/>
          </a:bodyPr>
          <a:lstStyle/>
          <a:p>
            <a:endParaRPr lang="ru-RU" sz="4000" dirty="0" smtClean="0">
              <a:solidFill>
                <a:prstClr val="black"/>
              </a:solidFill>
              <a:latin typeface="Times New Roman"/>
              <a:ea typeface="Times New Roman"/>
              <a:cs typeface="+mj-cs"/>
            </a:endParaRPr>
          </a:p>
          <a:p>
            <a:r>
              <a:rPr lang="ru-RU" sz="4000" dirty="0" smtClean="0">
                <a:solidFill>
                  <a:prstClr val="black"/>
                </a:solidFill>
                <a:latin typeface="Times New Roman"/>
                <a:ea typeface="Times New Roman"/>
                <a:cs typeface="+mj-cs"/>
              </a:rPr>
              <a:t>«</a:t>
            </a:r>
            <a:r>
              <a:rPr lang="ru-RU" sz="4000" dirty="0">
                <a:solidFill>
                  <a:prstClr val="black"/>
                </a:solidFill>
                <a:latin typeface="Times New Roman"/>
                <a:ea typeface="Times New Roman"/>
                <a:cs typeface="+mj-cs"/>
              </a:rPr>
              <a:t>Работа с  многодетными и малообеспеченными семьями»</a:t>
            </a: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j-cs"/>
              </a:rPr>
              <a:t/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1323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latin typeface="Times New Roman"/>
                <a:ea typeface="Calibri"/>
              </a:rPr>
              <a:t>Для  реализации  программы  школы «Понимание»  администрация  школы  выделила   40  учащимся </a:t>
            </a:r>
            <a:r>
              <a:rPr lang="ru-RU" sz="2000" b="1" dirty="0" smtClean="0">
                <a:latin typeface="Times New Roman"/>
                <a:ea typeface="Calibri"/>
              </a:rPr>
              <a:t> неблагополучных семей </a:t>
            </a:r>
            <a:r>
              <a:rPr lang="ru-RU" sz="2000" b="1" dirty="0">
                <a:latin typeface="Times New Roman"/>
                <a:ea typeface="Calibri"/>
              </a:rPr>
              <a:t>новогодние  подарки </a:t>
            </a:r>
            <a:endParaRPr lang="ru-RU" sz="2000" dirty="0"/>
          </a:p>
        </p:txBody>
      </p:sp>
      <p:pic>
        <p:nvPicPr>
          <p:cNvPr id="4" name="Объект 3" descr="IMG_20151128_12031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1844824"/>
            <a:ext cx="3600399" cy="417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IMG_20151128_12053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44824"/>
            <a:ext cx="4248472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04016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Times New Roman"/>
              </a:rPr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742950" algn="l"/>
              </a:tabLst>
            </a:pPr>
            <a:r>
              <a:rPr lang="ru-RU" sz="3600" dirty="0" smtClean="0">
                <a:latin typeface="Times New Roman"/>
                <a:ea typeface="Times New Roman"/>
              </a:rPr>
              <a:t>    1</a:t>
            </a:r>
            <a:r>
              <a:rPr lang="ru-RU" sz="3600" dirty="0">
                <a:latin typeface="Times New Roman"/>
                <a:ea typeface="Times New Roman"/>
              </a:rPr>
              <a:t>. Создание благоприятных условий развития личности ребёнка.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742950" algn="l"/>
              </a:tabLst>
            </a:pPr>
            <a:r>
              <a:rPr lang="ru-RU" sz="3600" dirty="0" smtClean="0">
                <a:latin typeface="Times New Roman"/>
                <a:ea typeface="Times New Roman"/>
              </a:rPr>
              <a:t>    2</a:t>
            </a:r>
            <a:r>
              <a:rPr lang="ru-RU" sz="3600" dirty="0">
                <a:latin typeface="Times New Roman"/>
                <a:ea typeface="Times New Roman"/>
              </a:rPr>
              <a:t>. Защита ребёнка в его жизненном пространстве.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4202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Times New Roman"/>
              </a:rPr>
              <a:t>Задачи:</a:t>
            </a:r>
            <a:r>
              <a:rPr lang="ru-RU" dirty="0"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742950" algn="l"/>
              </a:tabLst>
            </a:pPr>
            <a:r>
              <a:rPr lang="ru-RU" dirty="0">
                <a:latin typeface="Times New Roman"/>
                <a:ea typeface="Times New Roman"/>
              </a:rPr>
              <a:t>1. Оказание моральной и социально-педагогической помощи малообеспеченным, многодетным семьям.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742950" algn="l"/>
              </a:tabLst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2</a:t>
            </a:r>
            <a:r>
              <a:rPr lang="ru-RU" dirty="0">
                <a:latin typeface="Times New Roman"/>
                <a:ea typeface="Times New Roman"/>
              </a:rPr>
              <a:t>. Привлечь родителей в различных городских и общешкольных мероприятиях. 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653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</a:pP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Всего в школе  </a:t>
            </a:r>
            <a:r>
              <a:rPr lang="ru-RU" sz="3600" dirty="0" smtClean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883  </a:t>
            </a: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учащихся.</a:t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 находятся под опекой граждан -44</a:t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( все получают денежное содержание)</a:t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 детей инвалидов -  6</a:t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 многодетных семей – 180</a:t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 </a:t>
            </a:r>
            <a:r>
              <a:rPr lang="ru-RU" sz="3600" dirty="0" smtClean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семей </a:t>
            </a: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одиноких матерей – 64</a:t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неполных семей – 102</a:t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семей, где родители – инвалиды – 26</a:t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неблагополучных семей – 9</a:t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малоимущих семей - 99</a:t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604390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103519"/>
              </p:ext>
            </p:extLst>
          </p:nvPr>
        </p:nvGraphicFramePr>
        <p:xfrm>
          <a:off x="467544" y="1556792"/>
          <a:ext cx="8352929" cy="3917053"/>
        </p:xfrm>
        <a:graphic>
          <a:graphicData uri="http://schemas.openxmlformats.org/drawingml/2006/table">
            <a:tbl>
              <a:tblPr firstRow="1" firstCol="1" bandRow="1"/>
              <a:tblGrid>
                <a:gridCol w="580213"/>
                <a:gridCol w="4756267"/>
                <a:gridCol w="3016449"/>
              </a:tblGrid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1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МБОУ СОШ №4 </a:t>
                      </a:r>
                      <a:r>
                        <a:rPr lang="ru-RU" sz="2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г.Ак-Довурак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Канцтовары + Школьный костюм на 2 учащихся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1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Бичелдей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Антонина </a:t>
                      </a:r>
                      <a:r>
                        <a:rPr lang="ru-RU" sz="2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Соктаевна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Индивидуальный  предприниматель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Канц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товары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Содунам Анжида Калин-ооловна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Школьный костюм, ранец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40"/>
            <a:ext cx="800323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«Помоги собраться в школу» ( на 65 человек);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Активно приняли  участие в акции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5212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/>
                <a:ea typeface="Times New Roman"/>
              </a:rPr>
              <a:t>Активно участвовали в акции 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r>
              <a:rPr lang="ru-RU" sz="3600" b="1" dirty="0">
                <a:latin typeface="Times New Roman"/>
                <a:ea typeface="Times New Roman"/>
              </a:rPr>
              <a:t>«Помоги собраться на зиму» 2015-2016г.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r>
              <a:rPr lang="ru-RU" sz="3600" dirty="0" smtClean="0">
                <a:latin typeface="Times New Roman"/>
                <a:ea typeface="Times New Roman"/>
              </a:rPr>
              <a:t>( </a:t>
            </a:r>
            <a:r>
              <a:rPr lang="ru-RU" sz="3600" b="1" dirty="0" smtClean="0">
                <a:latin typeface="Times New Roman"/>
                <a:ea typeface="Times New Roman"/>
              </a:rPr>
              <a:t>на 7 человек</a:t>
            </a:r>
            <a:r>
              <a:rPr lang="ru-RU" sz="3600" dirty="0" smtClean="0">
                <a:latin typeface="Times New Roman"/>
                <a:ea typeface="Times New Roman"/>
              </a:rPr>
              <a:t>)</a:t>
            </a:r>
            <a:r>
              <a:rPr lang="ru-RU" b="1" dirty="0">
                <a:latin typeface="Times New Roman"/>
                <a:ea typeface="Times New Roman"/>
              </a:rPr>
              <a:t> 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1477347"/>
              </p:ext>
            </p:extLst>
          </p:nvPr>
        </p:nvGraphicFramePr>
        <p:xfrm>
          <a:off x="539552" y="1844823"/>
          <a:ext cx="8064895" cy="2754450"/>
        </p:xfrm>
        <a:graphic>
          <a:graphicData uri="http://schemas.openxmlformats.org/drawingml/2006/table">
            <a:tbl>
              <a:tblPr firstRow="1" firstCol="1" bandRow="1"/>
              <a:tblGrid>
                <a:gridCol w="560205"/>
                <a:gridCol w="4592258"/>
                <a:gridCol w="2912432"/>
              </a:tblGrid>
              <a:tr h="4590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0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Ооржак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Людмила Ак-</a:t>
                      </a:r>
                      <a:r>
                        <a:rPr lang="ru-RU" sz="2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ооловна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Пальто 3 шт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0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ПабызаковаАменина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Архиповна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свитер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0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СодунамАнжида Калин-ооловна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сапоги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0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Салчак Айрана Николаевна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пальто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0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Монгуш Аяна Кадыровна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сапоги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55482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indent="449580"/>
            <a:r>
              <a:rPr lang="ru-RU" b="1">
                <a:latin typeface="Times New Roman"/>
                <a:ea typeface="Times New Roman"/>
              </a:rPr>
              <a:t> </a:t>
            </a:r>
            <a:r>
              <a:rPr lang="ru-RU" sz="4000" b="1" smtClean="0">
                <a:latin typeface="Times New Roman"/>
                <a:ea typeface="Times New Roman"/>
              </a:rPr>
              <a:t>Подворный </a:t>
            </a:r>
            <a:r>
              <a:rPr lang="ru-RU" sz="4000" b="1" dirty="0">
                <a:latin typeface="Times New Roman"/>
                <a:ea typeface="Times New Roman"/>
              </a:rPr>
              <a:t>обход </a:t>
            </a:r>
            <a:r>
              <a:rPr lang="ru-RU" sz="4000" b="1" dirty="0" smtClean="0">
                <a:latin typeface="Times New Roman"/>
                <a:ea typeface="Times New Roman"/>
              </a:rPr>
              <a:t>квартир в каникулярное время </a:t>
            </a:r>
            <a:endParaRPr lang="ru-RU" sz="40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696744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30627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3240360" cy="3456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80728"/>
            <a:ext cx="3096344" cy="34563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18498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</TotalTime>
  <Words>176</Words>
  <Application>Microsoft Office PowerPoint</Application>
  <PresentationFormat>Экран (4:3)</PresentationFormat>
  <Paragraphs>56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Социального педагога  МБОУ СОШ №4 г. Ак-Довурак Республики Тыва</vt:lpstr>
      <vt:lpstr> Проблема: </vt:lpstr>
      <vt:lpstr>Цель:</vt:lpstr>
      <vt:lpstr>Задачи: </vt:lpstr>
      <vt:lpstr>Всего в школе  883  учащихся.  находятся под опекой граждан -44 ( все получают денежное содержание)  детей инвалидов -  6  многодетных семей – 180  семей одиноких матерей – 64 неполных семей – 102 семей, где родители – инвалиды – 26 неблагополучных семей – 9 малоимущих семей - 99 </vt:lpstr>
      <vt:lpstr>«Помоги собраться в школу» ( на 65 человек); Активно приняли  участие в акции  </vt:lpstr>
      <vt:lpstr>Активно участвовали в акции  «Помоги собраться на зиму» 2015-2016г. ( на 7 человек)  </vt:lpstr>
      <vt:lpstr> Подворный обход квартир в каникулярное время </vt:lpstr>
      <vt:lpstr>Слайд 9</vt:lpstr>
      <vt:lpstr>Слайд 10</vt:lpstr>
      <vt:lpstr>Слайд 11</vt:lpstr>
      <vt:lpstr> «Психологическая гостиная» городская мероприятия с каждой школы участвовали по 3 родителей </vt:lpstr>
      <vt:lpstr> «Самый лучший папа» </vt:lpstr>
      <vt:lpstr> « Супер Бабушка» </vt:lpstr>
      <vt:lpstr> «Веселые старты» среди отцов ко дню отцов </vt:lpstr>
      <vt:lpstr> выставка« Золотые руки матери» День матери </vt:lpstr>
      <vt:lpstr> Помоги собраться на зиму </vt:lpstr>
      <vt:lpstr>День инвалидов</vt:lpstr>
      <vt:lpstr> Акция «Мандарин» </vt:lpstr>
      <vt:lpstr>Для  реализации  программы  школы «Понимание»  администрация  школы  выделила   40  учащимся  неблагополучных семей новогодние  подарки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СОШ №4 г. Ак-Довурак Республики Тыва</dc:title>
  <dc:creator>МБОУ СОШ №4</dc:creator>
  <cp:lastModifiedBy>Пюрбю</cp:lastModifiedBy>
  <cp:revision>24</cp:revision>
  <dcterms:created xsi:type="dcterms:W3CDTF">2016-01-14T02:30:00Z</dcterms:created>
  <dcterms:modified xsi:type="dcterms:W3CDTF">2017-02-14T12:04:28Z</dcterms:modified>
</cp:coreProperties>
</file>