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>
      <p:cViewPr varScale="1">
        <p:scale>
          <a:sx n="69" d="100"/>
          <a:sy n="69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967B-7340-4F42-B112-996C224FCC4E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809F5-35B6-4F62-89EC-80056591B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160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967B-7340-4F42-B112-996C224FCC4E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809F5-35B6-4F62-89EC-80056591B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259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967B-7340-4F42-B112-996C224FCC4E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809F5-35B6-4F62-89EC-80056591B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79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967B-7340-4F42-B112-996C224FCC4E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809F5-35B6-4F62-89EC-80056591B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837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967B-7340-4F42-B112-996C224FCC4E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809F5-35B6-4F62-89EC-80056591B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526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967B-7340-4F42-B112-996C224FCC4E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809F5-35B6-4F62-89EC-80056591B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088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967B-7340-4F42-B112-996C224FCC4E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809F5-35B6-4F62-89EC-80056591B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436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967B-7340-4F42-B112-996C224FCC4E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809F5-35B6-4F62-89EC-80056591B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058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967B-7340-4F42-B112-996C224FCC4E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809F5-35B6-4F62-89EC-80056591B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630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967B-7340-4F42-B112-996C224FCC4E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809F5-35B6-4F62-89EC-80056591B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981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967B-7340-4F42-B112-996C224FCC4E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809F5-35B6-4F62-89EC-80056591B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276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8967B-7340-4F42-B112-996C224FCC4E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809F5-35B6-4F62-89EC-80056591B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505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7600934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984361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3324201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6452535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08707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6809787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37135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506092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530558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745557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3853519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213130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721339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705316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1134572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0</Words>
  <Application>Microsoft Office PowerPoint</Application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Дикие животные зимой.</dc:title>
  <dc:creator>Евросеть</dc:creator>
  <cp:lastModifiedBy>Евросеть</cp:lastModifiedBy>
  <cp:revision>7</cp:revision>
  <dcterms:created xsi:type="dcterms:W3CDTF">2017-01-20T13:10:03Z</dcterms:created>
  <dcterms:modified xsi:type="dcterms:W3CDTF">2017-01-26T15:40:22Z</dcterms:modified>
</cp:coreProperties>
</file>