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0B457-70F7-46ED-A5CF-A59C68A44460}" type="datetimeFigureOut">
              <a:rPr lang="ru-RU" smtClean="0"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34052-568C-44D7-BED0-041FEF8C97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92696"/>
            <a:ext cx="7560840" cy="5472608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системный оператор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 второй младшей группе.</a:t>
            </a:r>
          </a:p>
          <a:p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Видяпина С.А.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085934_77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274" r="55274" b="67706"/>
          <a:stretch>
            <a:fillRect/>
          </a:stretch>
        </p:blipFill>
        <p:spPr>
          <a:xfrm>
            <a:off x="2915816" y="548680"/>
            <a:ext cx="3231654" cy="1737916"/>
          </a:xfrm>
        </p:spPr>
      </p:pic>
      <p:pic>
        <p:nvPicPr>
          <p:cNvPr id="5" name="Рисунок 4" descr="Безимени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2621315" cy="3573016"/>
          </a:xfrm>
          <a:prstGeom prst="rect">
            <a:avLst/>
          </a:prstGeom>
        </p:spPr>
      </p:pic>
      <p:pic>
        <p:nvPicPr>
          <p:cNvPr id="6" name="Рисунок 5" descr="Безимени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88640"/>
            <a:ext cx="2915816" cy="3987538"/>
          </a:xfrm>
          <a:prstGeom prst="rect">
            <a:avLst/>
          </a:prstGeom>
        </p:spPr>
      </p:pic>
      <p:pic>
        <p:nvPicPr>
          <p:cNvPr id="7" name="Рисунок 6" descr="Безимени-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2564904"/>
            <a:ext cx="2955583" cy="39330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Тема: «Системный оператор»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Цели: освоение детьми способов систематизации объектов.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Задачи: способствовать формированию у детей основ системного мышления,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       уметь  достраивать информацию и элементарно достраивать развитие систем,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        создать условия для обобщения модели систематизации объектов.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333373"/>
          <a:ext cx="8229600" cy="580577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959987"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надсистема</a:t>
                      </a:r>
                      <a:endParaRPr lang="ru-RU" sz="4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99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6. Место объекта в прошлом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 Место объекта в настоящем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9. Место объекта в будущем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9987"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99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 Прошлое объекта, его функция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 Объект в настоящем времени его функция или свойство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7. Будущее объекта, его функция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9987"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подсистема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998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5. Части объекта в прошлом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 Части объекта в настоящем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8.Части объекта в будущем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« Деревья. Каштан.»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Цели: закреплять понятие «лиственные» и «хвойные» деревья. Закреплять знания о деревьях, используя признаки объектов и анализаторы. Способствовать развитию логического мышления, внимания, развитию речи и кругозора.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деятельности: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Интересно, какой объект поселился в наш волшебный дом сегодня? Узнаете, отгадав загадку: На ветвях в весенний вечер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                  Белые раскрылись свечи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             Держит свечи великан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              Как зовут его? (каштан)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С помощью каких анализаторов (помощников умной головы) мы узнаем об объекте? (глаза, руки, уши, нос)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Далее рассматривание каштана.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Предлагаю еще одну загадку: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На ветвях высоко сидят мягкие иголочки.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 Сверху вниз на нас глядят чудо- </a:t>
            </a:r>
            <a:r>
              <a:rPr lang="ru-RU" sz="2800" dirty="0" err="1" smtClean="0">
                <a:latin typeface="Times New Roman" pitchFamily="18" charset="0"/>
              </a:rPr>
              <a:t>ежички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 Это семена висят, ты раскрой их, посмотри,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Рассказать они хотят, что же спряталось внутри?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Черный шарик, это слива? Что природа пошутила?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</a:rPr>
              <a:t>Это вовсе не обман, догадались то ( каштан)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Рассматриваем плод каштана и описываем , используя признаки объекта.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Двигаясь по системному оператору – «волшебному дому» влево, вправо дети уточняют , чем дерево было раньше и чем станет в будущем, когда вырастет, части и место объекта, заполняя «комнаты волшебного дома»-системный оператор.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показа звучат звуки природы.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завершении , используя заполненный системный оператор дети рассказывают о каштане.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04664"/>
          <a:ext cx="8496945" cy="61206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2315"/>
                <a:gridCol w="2832315"/>
                <a:gridCol w="2832315"/>
              </a:tblGrid>
              <a:tr h="20402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02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402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11085934_77304.jpg"/>
          <p:cNvPicPr>
            <a:picLocks noChangeAspect="1"/>
          </p:cNvPicPr>
          <p:nvPr/>
        </p:nvPicPr>
        <p:blipFill>
          <a:blip r:embed="rId2" cstate="print"/>
          <a:srcRect l="46536"/>
          <a:stretch>
            <a:fillRect/>
          </a:stretch>
        </p:blipFill>
        <p:spPr>
          <a:xfrm>
            <a:off x="3347864" y="2636912"/>
            <a:ext cx="2558515" cy="1728192"/>
          </a:xfrm>
          <a:prstGeom prst="rect">
            <a:avLst/>
          </a:prstGeom>
        </p:spPr>
      </p:pic>
      <p:pic>
        <p:nvPicPr>
          <p:cNvPr id="7" name="Рисунок 6" descr="marronni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767396" y="4017580"/>
            <a:ext cx="986709" cy="1969789"/>
          </a:xfrm>
          <a:prstGeom prst="rect">
            <a:avLst/>
          </a:prstGeom>
        </p:spPr>
      </p:pic>
      <p:pic>
        <p:nvPicPr>
          <p:cNvPr id="8" name="Рисунок 7" descr="Koreni-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5494980"/>
            <a:ext cx="1296144" cy="972108"/>
          </a:xfrm>
          <a:prstGeom prst="rect">
            <a:avLst/>
          </a:prstGeom>
        </p:spPr>
      </p:pic>
      <p:pic>
        <p:nvPicPr>
          <p:cNvPr id="9" name="Рисунок 8" descr="11085934_77304.jpg"/>
          <p:cNvPicPr>
            <a:picLocks noChangeAspect="1"/>
          </p:cNvPicPr>
          <p:nvPr/>
        </p:nvPicPr>
        <p:blipFill>
          <a:blip r:embed="rId5" cstate="print"/>
          <a:srcRect l="48242" b="10352"/>
          <a:stretch>
            <a:fillRect/>
          </a:stretch>
        </p:blipFill>
        <p:spPr>
          <a:xfrm>
            <a:off x="5032850" y="5229200"/>
            <a:ext cx="979309" cy="1224136"/>
          </a:xfrm>
          <a:prstGeom prst="rect">
            <a:avLst/>
          </a:prstGeom>
        </p:spPr>
      </p:pic>
      <p:pic>
        <p:nvPicPr>
          <p:cNvPr id="10" name="Рисунок 9" descr="11085934_77304.jpg"/>
          <p:cNvPicPr>
            <a:picLocks noChangeAspect="1"/>
          </p:cNvPicPr>
          <p:nvPr/>
        </p:nvPicPr>
        <p:blipFill>
          <a:blip r:embed="rId2" cstate="print"/>
          <a:srcRect l="6926" t="3169" r="57032" b="66056"/>
          <a:stretch>
            <a:fillRect/>
          </a:stretch>
        </p:blipFill>
        <p:spPr>
          <a:xfrm>
            <a:off x="467544" y="2636912"/>
            <a:ext cx="2664296" cy="1494605"/>
          </a:xfrm>
          <a:prstGeom prst="rect">
            <a:avLst/>
          </a:prstGeom>
        </p:spPr>
      </p:pic>
      <p:pic>
        <p:nvPicPr>
          <p:cNvPr id="11" name="Рисунок 10" descr="87609749_1413032_Kashtani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476672"/>
            <a:ext cx="2701399" cy="2028127"/>
          </a:xfrm>
          <a:prstGeom prst="rect">
            <a:avLst/>
          </a:prstGeom>
        </p:spPr>
      </p:pic>
      <p:pic>
        <p:nvPicPr>
          <p:cNvPr id="12" name="Рисунок 11" descr="drakon-kashtan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2492896"/>
            <a:ext cx="1224136" cy="1224136"/>
          </a:xfrm>
          <a:prstGeom prst="rect">
            <a:avLst/>
          </a:prstGeom>
        </p:spPr>
      </p:pic>
      <p:pic>
        <p:nvPicPr>
          <p:cNvPr id="13" name="Рисунок 12" descr="fe7161e9fbef26e105c7b4afd7dd8ce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40352" y="2492896"/>
            <a:ext cx="1152128" cy="1152128"/>
          </a:xfrm>
          <a:prstGeom prst="rect">
            <a:avLst/>
          </a:prstGeom>
        </p:spPr>
      </p:pic>
      <p:pic>
        <p:nvPicPr>
          <p:cNvPr id="14" name="Рисунок 13" descr="kak-varit-kashtany-doma-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64288" y="3429000"/>
            <a:ext cx="1040904" cy="10409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1085934_77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6864" b="6131"/>
          <a:stretch>
            <a:fillRect/>
          </a:stretch>
        </p:blipFill>
        <p:spPr>
          <a:xfrm>
            <a:off x="2987824" y="836712"/>
            <a:ext cx="2952328" cy="3426492"/>
          </a:xfrm>
        </p:spPr>
      </p:pic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3" cstate="print"/>
          <a:srcRect t="24915" r="74205" b="52661"/>
          <a:stretch>
            <a:fillRect/>
          </a:stretch>
        </p:blipFill>
        <p:spPr>
          <a:xfrm>
            <a:off x="3563888" y="5013176"/>
            <a:ext cx="1872208" cy="1296144"/>
          </a:xfrm>
          <a:prstGeom prst="rect">
            <a:avLst/>
          </a:prstGeom>
        </p:spPr>
      </p:pic>
      <p:pic>
        <p:nvPicPr>
          <p:cNvPr id="7" name="Рисунок 6" descr="Безымянный.jpg"/>
          <p:cNvPicPr>
            <a:picLocks noChangeAspect="1"/>
          </p:cNvPicPr>
          <p:nvPr/>
        </p:nvPicPr>
        <p:blipFill>
          <a:blip r:embed="rId3" cstate="print"/>
          <a:srcRect l="25922" t="3801" r="51672" b="73100"/>
          <a:stretch>
            <a:fillRect/>
          </a:stretch>
        </p:blipFill>
        <p:spPr>
          <a:xfrm rot="5400000">
            <a:off x="654962" y="3745638"/>
            <a:ext cx="1929420" cy="1584176"/>
          </a:xfrm>
          <a:prstGeom prst="rect">
            <a:avLst/>
          </a:prstGeom>
        </p:spPr>
      </p:pic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3" cstate="print"/>
          <a:srcRect l="72577" t="45800" r="1501" b="24800"/>
          <a:stretch>
            <a:fillRect/>
          </a:stretch>
        </p:blipFill>
        <p:spPr>
          <a:xfrm>
            <a:off x="6372200" y="3645024"/>
            <a:ext cx="2232248" cy="2016224"/>
          </a:xfrm>
          <a:prstGeom prst="rect">
            <a:avLst/>
          </a:prstGeom>
        </p:spPr>
      </p:pic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3" cstate="print"/>
          <a:srcRect t="74150" r="73242"/>
          <a:stretch>
            <a:fillRect/>
          </a:stretch>
        </p:blipFill>
        <p:spPr>
          <a:xfrm>
            <a:off x="6372200" y="332656"/>
            <a:ext cx="2304256" cy="1772816"/>
          </a:xfrm>
          <a:prstGeom prst="rect">
            <a:avLst/>
          </a:prstGeom>
        </p:spPr>
      </p:pic>
      <p:pic>
        <p:nvPicPr>
          <p:cNvPr id="10" name="Рисунок 9" descr="Безымянный.jpg"/>
          <p:cNvPicPr>
            <a:picLocks noChangeAspect="1"/>
          </p:cNvPicPr>
          <p:nvPr/>
        </p:nvPicPr>
        <p:blipFill>
          <a:blip r:embed="rId3" cstate="print"/>
          <a:srcRect l="74250" r="2337" b="76250"/>
          <a:stretch>
            <a:fillRect/>
          </a:stretch>
        </p:blipFill>
        <p:spPr>
          <a:xfrm rot="5400000">
            <a:off x="777888" y="526368"/>
            <a:ext cx="2016224" cy="16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363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Тема: « Деревья. Каштан.»</vt:lpstr>
      <vt:lpstr>Организация деятельности:  Воспитатель:</vt:lpstr>
      <vt:lpstr>Далее рассматривание каштана. 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Эдуард Видяпин</dc:creator>
  <cp:lastModifiedBy>Эдуард Видяпин</cp:lastModifiedBy>
  <cp:revision>10</cp:revision>
  <dcterms:created xsi:type="dcterms:W3CDTF">2016-04-25T19:42:00Z</dcterms:created>
  <dcterms:modified xsi:type="dcterms:W3CDTF">2016-04-25T21:21:12Z</dcterms:modified>
</cp:coreProperties>
</file>