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8" r:id="rId4"/>
    <p:sldId id="257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5B6D-3D5A-44AC-94EF-5A0D5C48FBA4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B41E-8AA2-4691-B9D2-71E4CF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5B6D-3D5A-44AC-94EF-5A0D5C48FBA4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B41E-8AA2-4691-B9D2-71E4CF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5B6D-3D5A-44AC-94EF-5A0D5C48FBA4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B41E-8AA2-4691-B9D2-71E4CF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5B6D-3D5A-44AC-94EF-5A0D5C48FBA4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B41E-8AA2-4691-B9D2-71E4CF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5B6D-3D5A-44AC-94EF-5A0D5C48FBA4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B41E-8AA2-4691-B9D2-71E4CF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5B6D-3D5A-44AC-94EF-5A0D5C48FBA4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B41E-8AA2-4691-B9D2-71E4CF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5B6D-3D5A-44AC-94EF-5A0D5C48FBA4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B41E-8AA2-4691-B9D2-71E4CF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5B6D-3D5A-44AC-94EF-5A0D5C48FBA4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B41E-8AA2-4691-B9D2-71E4CF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5B6D-3D5A-44AC-94EF-5A0D5C48FBA4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B41E-8AA2-4691-B9D2-71E4CF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5B6D-3D5A-44AC-94EF-5A0D5C48FBA4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B41E-8AA2-4691-B9D2-71E4CF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5B6D-3D5A-44AC-94EF-5A0D5C48FBA4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BB41E-8AA2-4691-B9D2-71E4CF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E5B6D-3D5A-44AC-94EF-5A0D5C48FBA4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BB41E-8AA2-4691-B9D2-71E4CF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Сочинение по картине А.С.Степанова «Лоси»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Сочине</a:t>
            </a:r>
            <a:endParaRPr lang="ru-RU" dirty="0"/>
          </a:p>
        </p:txBody>
      </p:sp>
      <p:pic>
        <p:nvPicPr>
          <p:cNvPr id="4" name="Picture 2" descr="http://1.bp.blogspot.com/_GnfqVPr4yUI/S0nQqxrx_fI/AAAAAAAAAj8/wSqpHX9gsME/s1600/%25D0%259B%25D0%25BE%25D1%2581%25D0%25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8307677" cy="4929222"/>
          </a:xfrm>
          <a:prstGeom prst="rect">
            <a:avLst/>
          </a:prstGeom>
          <a:ln w="228600" cap="sq" cmpd="thickThin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Вступление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1</a:t>
            </a:r>
            <a:r>
              <a:rPr lang="ru-RU" b="1" dirty="0" smtClean="0"/>
              <a:t>. Что </a:t>
            </a:r>
            <a:r>
              <a:rPr lang="ru-RU" b="1" dirty="0" smtClean="0">
                <a:solidFill>
                  <a:srgbClr val="00B050"/>
                </a:solidFill>
              </a:rPr>
              <a:t>художник </a:t>
            </a:r>
            <a:r>
              <a:rPr lang="ru-RU" b="1" dirty="0" smtClean="0"/>
              <a:t>изобразил на картине? (лесную поляну)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313" y="285750"/>
            <a:ext cx="8534151" cy="61863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>Основная часть</a:t>
            </a:r>
          </a:p>
          <a:p>
            <a:pPr>
              <a:defRPr/>
            </a:pPr>
            <a:r>
              <a:rPr lang="ru-RU" sz="3600" b="1" dirty="0" smtClean="0"/>
              <a:t>2. Откуда вышла семья  лосей?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sz="3600" b="1" dirty="0" smtClean="0">
                <a:solidFill>
                  <a:srgbClr val="00B050"/>
                </a:solidFill>
              </a:rPr>
              <a:t>из зимнего леса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>
              <a:defRPr/>
            </a:pPr>
            <a:r>
              <a:rPr lang="ru-RU" sz="3600" b="1" dirty="0" smtClean="0"/>
              <a:t>3. Что они увидели </a:t>
            </a:r>
            <a:r>
              <a:rPr lang="ru-RU" sz="3600" b="1" dirty="0" smtClean="0">
                <a:solidFill>
                  <a:srgbClr val="00B050"/>
                </a:solidFill>
              </a:rPr>
              <a:t>на опушке </a:t>
            </a:r>
            <a:r>
              <a:rPr lang="ru-RU" sz="3600" b="1" dirty="0" smtClean="0">
                <a:solidFill>
                  <a:schemeClr val="tx1"/>
                </a:solidFill>
              </a:rPr>
              <a:t>леса</a:t>
            </a:r>
            <a:r>
              <a:rPr lang="ru-RU" sz="3600" b="1" dirty="0" smtClean="0"/>
              <a:t>?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(стог)</a:t>
            </a:r>
          </a:p>
          <a:p>
            <a:pPr>
              <a:defRPr/>
            </a:pPr>
            <a:r>
              <a:rPr lang="ru-RU" sz="3600" b="1" dirty="0" smtClean="0"/>
              <a:t>4. Чем занялись </a:t>
            </a:r>
            <a:r>
              <a:rPr lang="ru-RU" sz="3600" b="1" dirty="0" smtClean="0">
                <a:solidFill>
                  <a:srgbClr val="00B050"/>
                </a:solidFill>
              </a:rPr>
              <a:t>лосята </a:t>
            </a:r>
            <a:r>
              <a:rPr lang="ru-RU" sz="3600" b="1" dirty="0" smtClean="0">
                <a:solidFill>
                  <a:schemeClr val="tx1"/>
                </a:solidFill>
              </a:rPr>
              <a:t>и лосиха</a:t>
            </a:r>
            <a:r>
              <a:rPr lang="ru-RU" sz="3600" b="1" dirty="0" smtClean="0"/>
              <a:t>?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(принялись есть, вкусное, душистое сено)</a:t>
            </a:r>
          </a:p>
          <a:p>
            <a:pPr>
              <a:defRPr/>
            </a:pPr>
            <a:r>
              <a:rPr lang="ru-RU" sz="3600" b="1" dirty="0" smtClean="0"/>
              <a:t>5. Кто </a:t>
            </a:r>
            <a:r>
              <a:rPr lang="ru-RU" sz="3600" b="1" dirty="0" smtClean="0">
                <a:solidFill>
                  <a:srgbClr val="00B050"/>
                </a:solidFill>
              </a:rPr>
              <a:t>их</a:t>
            </a:r>
            <a:r>
              <a:rPr lang="ru-RU" sz="3600" b="1" dirty="0" smtClean="0"/>
              <a:t> охраняет?(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старый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лось)</a:t>
            </a:r>
          </a:p>
          <a:p>
            <a:pPr>
              <a:defRPr/>
            </a:pPr>
            <a:r>
              <a:rPr lang="ru-RU" sz="3600" b="1" dirty="0" smtClean="0">
                <a:solidFill>
                  <a:schemeClr val="tx1"/>
                </a:solidFill>
              </a:rPr>
              <a:t>6.</a:t>
            </a:r>
            <a:r>
              <a:rPr lang="ru-RU" sz="3600" b="1" dirty="0" smtClean="0"/>
              <a:t> Как </a:t>
            </a:r>
            <a:r>
              <a:rPr lang="ru-RU" sz="3600" b="1" dirty="0" smtClean="0">
                <a:solidFill>
                  <a:srgbClr val="00B050"/>
                </a:solidFill>
              </a:rPr>
              <a:t>он</a:t>
            </a:r>
            <a:r>
              <a:rPr lang="ru-RU" sz="3600" b="1" dirty="0" smtClean="0"/>
              <a:t> это делает?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( настороженно прислушивается, нет ли опасности)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3600" b="1" dirty="0"/>
              <a:t>7</a:t>
            </a:r>
            <a:r>
              <a:rPr lang="ru-RU" sz="3600" b="1" dirty="0" smtClean="0"/>
              <a:t>.Каким был </a:t>
            </a:r>
            <a:r>
              <a:rPr lang="ru-RU" sz="3600" b="1" dirty="0" smtClean="0">
                <a:solidFill>
                  <a:srgbClr val="00B050"/>
                </a:solidFill>
              </a:rPr>
              <a:t>лось</a:t>
            </a:r>
            <a:r>
              <a:rPr lang="ru-RU" sz="3600" b="1" dirty="0" smtClean="0"/>
              <a:t>?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(сильным, тёмного цвета, с огромными ветвистыми рогами)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Заключительная часть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/>
              <a:t>8</a:t>
            </a:r>
            <a:r>
              <a:rPr lang="ru-RU" dirty="0" smtClean="0"/>
              <a:t>. Понравилась ли вам картина и чем? (Хорошо, что люди позаботились о лосях!)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92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Сочинение по картине А.С.Степанова «Лоси»</vt:lpstr>
      <vt:lpstr>Слайд 2</vt:lpstr>
      <vt:lpstr>Вступление 1. Что художник изобразил на картине? (лесную поляну) </vt:lpstr>
      <vt:lpstr>Слайд 4</vt:lpstr>
      <vt:lpstr>Заключительная часть 8. Понравилась ли вам картина и чем? (Хорошо, что люди позаботились о лосях!)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teacher</dc:creator>
  <cp:lastModifiedBy>teacher</cp:lastModifiedBy>
  <cp:revision>11</cp:revision>
  <dcterms:created xsi:type="dcterms:W3CDTF">2016-12-07T13:57:05Z</dcterms:created>
  <dcterms:modified xsi:type="dcterms:W3CDTF">2016-12-07T14:47:58Z</dcterms:modified>
</cp:coreProperties>
</file>