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124200"/>
            <a:ext cx="7992888" cy="1894362"/>
          </a:xfrm>
        </p:spPr>
        <p:txBody>
          <a:bodyPr/>
          <a:lstStyle/>
          <a:p>
            <a:pPr algn="ctr"/>
            <a:r>
              <a:rPr lang="ru-RU" dirty="0" smtClean="0"/>
              <a:t>Учебная практика</a:t>
            </a:r>
            <a:br>
              <a:rPr lang="ru-RU" dirty="0" smtClean="0"/>
            </a:br>
            <a:r>
              <a:rPr lang="ru-RU" dirty="0" smtClean="0"/>
              <a:t>тема « Обработка горловины «Каре»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003322"/>
            <a:ext cx="8568952" cy="1371600"/>
          </a:xfrm>
        </p:spPr>
        <p:txBody>
          <a:bodyPr/>
          <a:lstStyle/>
          <a:p>
            <a:r>
              <a:rPr lang="ru-RU" dirty="0" smtClean="0"/>
              <a:t>Разработано мастером </a:t>
            </a:r>
            <a:r>
              <a:rPr lang="ru-RU" dirty="0" err="1" smtClean="0"/>
              <a:t>п</a:t>
            </a:r>
            <a:r>
              <a:rPr lang="ru-RU" dirty="0" smtClean="0"/>
              <a:t>/о преподавателем Петровой Н.В.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188640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СПб ПОУ «</a:t>
            </a:r>
            <a:r>
              <a:rPr lang="ru-RU" dirty="0" err="1" smtClean="0"/>
              <a:t>Обуховское</a:t>
            </a:r>
            <a:r>
              <a:rPr lang="ru-RU" dirty="0" smtClean="0"/>
              <a:t> училище №4»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Для того, чтобы обработать горловину «каре», необходимо выкроить обтачку переда и обтачку спинки, по форме горловины соблюдая ту же нить основы. Ширина обтачки 4-5 см.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Детали кроя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ru-RU" sz="3200" dirty="0" smtClean="0"/>
              <a:t>Деталь переда-1 деталь</a:t>
            </a:r>
          </a:p>
          <a:p>
            <a:pPr>
              <a:lnSpc>
                <a:spcPct val="200000"/>
              </a:lnSpc>
            </a:pPr>
            <a:r>
              <a:rPr lang="ru-RU" sz="3200" dirty="0" smtClean="0"/>
              <a:t>Деталь спинки-1 деталь</a:t>
            </a:r>
          </a:p>
          <a:p>
            <a:pPr>
              <a:lnSpc>
                <a:spcPct val="200000"/>
              </a:lnSpc>
            </a:pPr>
            <a:r>
              <a:rPr lang="ru-RU" sz="3200" dirty="0" smtClean="0"/>
              <a:t>Обтачка переда-1 деталь</a:t>
            </a:r>
          </a:p>
          <a:p>
            <a:pPr>
              <a:lnSpc>
                <a:spcPct val="200000"/>
              </a:lnSpc>
            </a:pPr>
            <a:r>
              <a:rPr lang="ru-RU" sz="3200" dirty="0" smtClean="0"/>
              <a:t>Обтачка спинки1 -деталь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Технологическая карта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sz="2800" dirty="0" smtClean="0"/>
              <a:t>Перед и спинку сложить лицевыми сторонами внутрь, совмещая намеченные линии плечевых швов; уровнять плечевые срезы, срезы проймы и горловины по линии строчки. Стачать плечевые срезы по переду шириной шва 1,5 см двойной строчкой. Запасы швов обметать по переду на спец.машине, </a:t>
            </a:r>
            <a:r>
              <a:rPr lang="ru-RU" sz="2800" dirty="0" err="1" smtClean="0"/>
              <a:t>приутюжить</a:t>
            </a:r>
            <a:r>
              <a:rPr lang="ru-RU" sz="2800" dirty="0" smtClean="0"/>
              <a:t> и заутюжить на спинку.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</TotalTime>
  <Words>120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Учебная практика тема « Обработка горловины «Каре»</vt:lpstr>
      <vt:lpstr>введение</vt:lpstr>
      <vt:lpstr>Детали кроя</vt:lpstr>
      <vt:lpstr>Технологическая карта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Учебная практика тема « Обработка горловины «Каре»</dc:title>
  <cp:lastModifiedBy>Admin</cp:lastModifiedBy>
  <cp:revision>3</cp:revision>
  <dcterms:modified xsi:type="dcterms:W3CDTF">2017-02-15T08:08:22Z</dcterms:modified>
</cp:coreProperties>
</file>