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2967B-33FA-4738-895F-E69B20B7EAAA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E7157-C0A3-4B59-85D9-C9645E67C3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 Детский сад №17"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Энгельсского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муниципального района Саратовской области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11100" dirty="0">
                <a:latin typeface="Times New Roman" pitchFamily="18" charset="0"/>
                <a:cs typeface="Times New Roman" pitchFamily="18" charset="0"/>
              </a:rPr>
              <a:t>Роль загадки в формировании речи дошкольника»</a:t>
            </a:r>
          </a:p>
          <a:p>
            <a:pPr algn="r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  <a:sym typeface="Symbol"/>
              </a:rPr>
              <a:t>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квалификационной</a:t>
            </a:r>
          </a:p>
          <a:p>
            <a:pPr algn="r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algn="r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Видяпина С.А.</a:t>
            </a:r>
          </a:p>
          <a:p>
            <a:pPr algn="r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Следующий этап обучения детей (4-5 лет)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Модель 2 «Что делает – что (кто) делает так же»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2996952"/>
          <a:ext cx="8136903" cy="3635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1"/>
                <a:gridCol w="2712301"/>
                <a:gridCol w="2712301"/>
              </a:tblGrid>
              <a:tr h="84609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Что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делает?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(кто) делает так же?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460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60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 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60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но </a:t>
                      </a:r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ru-RU" sz="2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2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Третий этап – обучение детей составлению загадки по модели 3.</a:t>
            </a: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Модель 3 «На что похоже – чем отличается»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3068960"/>
          <a:ext cx="8136903" cy="338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1"/>
                <a:gridCol w="2712301"/>
                <a:gridCol w="2712301"/>
              </a:tblGrid>
              <a:tr h="774086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что похоже ?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Чем отличается?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40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0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0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как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i="1" u="sng" dirty="0">
                <a:latin typeface="Times New Roman" pitchFamily="18" charset="0"/>
                <a:cs typeface="Times New Roman" pitchFamily="18" charset="0"/>
              </a:rPr>
              <a:t>Загадка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– одна из малых форм устного народного творчества, в которой в предельно сжатой, образной форме даются наиболее яркие, характерные признаки предметов или явлений.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Загадка заставляет ребенка выстраивать логическую цепочку рассуждений, то есть играючи учит решению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логических задач, способствующих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формированию образности речи детей дошкольного возраста.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Загадки обогащают словарь за счет многозначности слов, помогают увидеть вторичные значения слов, формируют представления о переносном значении слова. Они помогают усвоить звуковой и грамматический строй русской речи. Загадки развивают в ребенке догадливость, сообразительность.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Загадка указывает на особые признаки и свойства, которые присущи только загадываемому предмету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По типу логической задачи, характеру умственной операции, необходимой для решения, загадки можно условно разделить на три группы.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загадкам первого уровня сложности относят: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загадки, основанные на перечислении признаков предмета, явления (величина, форма, цвет, вкус, звучание, движение, материал, назначение);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загадки с перечислением признаков, в которых зарифмовано слово-отгадка.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Отгадывание таких загадок основано на элементарном анализе (выделении признаков) и синтезе (объединение их в одно целое).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Загадки второго уровня сложности включают: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загадки, в которых характеристика предмета дается кратко, по 1-2 признакам нужно восстановить целостный образ предмета;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загадки, основанные на отрицании или сопоставлении предметов, на сравнении предметов или явлений.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Чтобы решить подобную логическую задачу, ребенок должен быть знаком с указанным в ней признаком, должен уметь выделить его, связать по ассоциации с другими признаками, не названными в загадке.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Загадками третьего уровня сложности являются метафорические загадки. Отгадывая эти загадки, дети проникают в скрытый смысл метафоры, выделяют сходство, общие черты в предметах и явлениях на первый взгляд далеких друг от друга.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Предлагая ребенку народные загадки, начните с самых простых. У ребятишек-дошкольников уже достаточно жизненного опыта, чтобы с небольшой вашей помощью их отгадать.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Очень любимы детьми и загадки-рифмовки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Они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способствуют развитию интеллекта, будят фантазию и воображение, но, главное, помогают получить первые представления о рифме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смекалку. В эту группу входят особые загадки, в решении которых не поможет ни богатый жизненный опыт, ни энциклопедические знания.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473853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Сочинять свои собственные загадки – это не менее интересно и полезно, чем их отгадывать. Такая творческая работа учит ребенка говорить ярко, кратко и образно, помогает найти сходство между непохожими вещами, увидеть знакомый предмет или явление с новой, необычной стороны.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37312"/>
            <a:ext cx="8820472" cy="360040"/>
          </a:xfrm>
        </p:spPr>
        <p:txBody>
          <a:bodyPr>
            <a:normAutofit fontScale="92500" lnSpcReduction="10000"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Предварительный этап с 3-х лет: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обучение детей составлению сравнений по заданным признакам с использованием картинок, карточек – схем и реальных предметов из ближайшего окружения.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852936"/>
            <a:ext cx="8147248" cy="381642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Модель составления сравнений:</a:t>
            </a:r>
          </a:p>
          <a:p>
            <a:pPr marL="457200" indent="-4572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.Объект 1.</a:t>
            </a:r>
          </a:p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2.Обозначение его признака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(форма, цвет, вкус, звук, температура и т.д.).</a:t>
            </a:r>
          </a:p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3.Определение значения признака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(какой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4.Сравнение данного значения признака со значением признака в другом объекте 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бывает таким же по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(признак)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(объект1).</a:t>
            </a:r>
          </a:p>
          <a:p>
            <a:pPr marL="457200" indent="-45720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Пример: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Цыплёнок    по цвету     жёлтый такой же жёлтый  по цвету  как солнышко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Первый этап обучения детей составлению загадки </a:t>
            </a:r>
            <a:r>
              <a:rPr lang="ru-RU" sz="4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Модель1 «Какой – что бывает таким же»</a:t>
            </a:r>
          </a:p>
          <a:p>
            <a:pPr fontAlgn="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276872"/>
          <a:ext cx="7992888" cy="3888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64296"/>
                <a:gridCol w="2664296"/>
              </a:tblGrid>
              <a:tr h="171842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Какой?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66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бывает таким же?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233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/>
                        <a:t>как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33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/>
                        <a:t>как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33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/>
                        <a:t>но не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606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Муниципальное бюджетное дошкольное образовательное учреждение " Детский сад №17" Энгельсского муниципального района Саратовской области  </vt:lpstr>
      <vt:lpstr>Загадка – одна из малых форм устного народного творчества, в которой в предельно сжатой, образной форме даются наиболее яркие, характерные признаки предметов или явлений. </vt:lpstr>
      <vt:lpstr>По типу логической задачи, характеру умственной операции, необходимой для решения, загадки можно условно разделить на три группы. </vt:lpstr>
      <vt:lpstr>Слайд 4</vt:lpstr>
      <vt:lpstr>Слайд 5</vt:lpstr>
      <vt:lpstr>Предлагая ребенку народные загадки, начните с самых простых. У ребятишек-дошкольников уже достаточно жизненного опыта, чтобы с небольшой вашей помощью их отгадать.  </vt:lpstr>
      <vt:lpstr>Сочинять свои собственные загадки – это не менее интересно и полезно, чем их отгадывать. Такая творческая работа учит ребенка говорить ярко, кратко и образно, помогает найти сходство между непохожими вещами, увидеть знакомый предмет или явление с новой, необычной стороны. </vt:lpstr>
      <vt:lpstr>Предварительный этап с 3-х лет:      обучение детей составлению сравнений по заданным признакам с использованием картинок, карточек – схем и реальных предметов из ближайшего окружения. </vt:lpstr>
      <vt:lpstr>Первый этап обучения детей составлению загадки  </vt:lpstr>
      <vt:lpstr>Следующий этап обучения детей (4-5 лет)</vt:lpstr>
      <vt:lpstr>Третий этап – обучение детей составлению загадки по модели 3. 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Эдуард Видяпин</dc:creator>
  <cp:lastModifiedBy>Эдуард Видяпин</cp:lastModifiedBy>
  <cp:revision>8</cp:revision>
  <dcterms:created xsi:type="dcterms:W3CDTF">2016-10-18T06:44:18Z</dcterms:created>
  <dcterms:modified xsi:type="dcterms:W3CDTF">2016-10-18T07:58:46Z</dcterms:modified>
</cp:coreProperties>
</file>